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1" r:id="rId6"/>
    <p:sldId id="262" r:id="rId7"/>
    <p:sldId id="263" r:id="rId8"/>
    <p:sldId id="260" r:id="rId9"/>
    <p:sldId id="259" r:id="rId10"/>
    <p:sldId id="264" r:id="rId11"/>
    <p:sldId id="265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660"/>
  </p:normalViewPr>
  <p:slideViewPr>
    <p:cSldViewPr>
      <p:cViewPr varScale="1">
        <p:scale>
          <a:sx n="68" d="100"/>
          <a:sy n="68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BF6-9D4D-4DFE-9C7C-9C0CFD699C2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A52-F596-47A7-90AC-7ABF781C1E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BF6-9D4D-4DFE-9C7C-9C0CFD699C2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A52-F596-47A7-90AC-7ABF781C1E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BF6-9D4D-4DFE-9C7C-9C0CFD699C2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A52-F596-47A7-90AC-7ABF781C1E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BF6-9D4D-4DFE-9C7C-9C0CFD699C2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A52-F596-47A7-90AC-7ABF781C1E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BF6-9D4D-4DFE-9C7C-9C0CFD699C2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A52-F596-47A7-90AC-7ABF781C1E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BF6-9D4D-4DFE-9C7C-9C0CFD699C2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A52-F596-47A7-90AC-7ABF781C1E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BF6-9D4D-4DFE-9C7C-9C0CFD699C2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A52-F596-47A7-90AC-7ABF781C1E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BF6-9D4D-4DFE-9C7C-9C0CFD699C2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A52-F596-47A7-90AC-7ABF781C1E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BF6-9D4D-4DFE-9C7C-9C0CFD699C2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A52-F596-47A7-90AC-7ABF781C1E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BF6-9D4D-4DFE-9C7C-9C0CFD699C2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A52-F596-47A7-90AC-7ABF781C1E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9BF6-9D4D-4DFE-9C7C-9C0CFD699C2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EA52-F596-47A7-90AC-7ABF781C1E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1000"/>
            <a:lum/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C9BF6-9D4D-4DFE-9C7C-9C0CFD699C2D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3EA52-F596-47A7-90AC-7ABF781C1E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Владелец\Downloads\karta_YAMR-vektor-01.jpg"/>
          <p:cNvPicPr>
            <a:picLocks noChangeAspect="1" noChangeArrowheads="1"/>
          </p:cNvPicPr>
          <p:nvPr/>
        </p:nvPicPr>
        <p:blipFill>
          <a:blip r:embed="rId2" cstate="print"/>
          <a:srcRect l="1963" r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ru-RU" dirty="0" smtClean="0"/>
              <a:t>Покорители «Ярославской версты»</a:t>
            </a:r>
            <a:endParaRPr lang="ru-RU" dirty="0"/>
          </a:p>
        </p:txBody>
      </p:sp>
      <p:pic>
        <p:nvPicPr>
          <p:cNvPr id="22530" name="Picture 2" descr="C:\Users\Владелец\Desktop\HilID8OU2WU.jpg"/>
          <p:cNvPicPr>
            <a:picLocks noChangeAspect="1" noChangeArrowheads="1"/>
          </p:cNvPicPr>
          <p:nvPr/>
        </p:nvPicPr>
        <p:blipFill>
          <a:blip r:embed="rId2" cstate="print"/>
          <a:srcRect l="8241" t="6296"/>
          <a:stretch>
            <a:fillRect/>
          </a:stretch>
        </p:blipFill>
        <p:spPr bwMode="auto">
          <a:xfrm>
            <a:off x="179512" y="3717032"/>
            <a:ext cx="4403812" cy="2996952"/>
          </a:xfrm>
          <a:prstGeom prst="rect">
            <a:avLst/>
          </a:prstGeom>
          <a:noFill/>
        </p:spPr>
      </p:pic>
      <p:pic>
        <p:nvPicPr>
          <p:cNvPr id="22531" name="Picture 3" descr="C:\Users\Владелец\Desktop\PHguUv7T8Bg.jpg"/>
          <p:cNvPicPr>
            <a:picLocks noChangeAspect="1" noChangeArrowheads="1"/>
          </p:cNvPicPr>
          <p:nvPr/>
        </p:nvPicPr>
        <p:blipFill>
          <a:blip r:embed="rId3" cstate="print"/>
          <a:srcRect t="15599"/>
          <a:stretch>
            <a:fillRect/>
          </a:stretch>
        </p:blipFill>
        <p:spPr bwMode="auto">
          <a:xfrm>
            <a:off x="3707904" y="2420888"/>
            <a:ext cx="526138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259228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ноябре 2014 года участие приняли 38 команд - более 200 человек.  В том числе - 6 семейных команд. </a:t>
            </a:r>
          </a:p>
          <a:p>
            <a:r>
              <a:rPr lang="ru-RU" dirty="0" smtClean="0"/>
              <a:t>Возраст участников - 18-56 лет, средний - 28 лет.</a:t>
            </a:r>
          </a:p>
          <a:p>
            <a:r>
              <a:rPr lang="ru-RU" dirty="0" smtClean="0"/>
              <a:t>В мини-версии игры в июле 2015 года участвовали 15 команд - около 50 человек.</a:t>
            </a:r>
          </a:p>
          <a:p>
            <a:endParaRPr lang="ru-RU" dirty="0"/>
          </a:p>
        </p:txBody>
      </p:sp>
      <p:pic>
        <p:nvPicPr>
          <p:cNvPr id="23554" name="Picture 2" descr="C:\Users\Владелец\Desktop\C3w80PgXl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986" y="4229708"/>
            <a:ext cx="4376486" cy="2461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ru-RU" dirty="0" smtClean="0"/>
              <a:t>Конкурс на лучший </a:t>
            </a:r>
            <a:r>
              <a:rPr lang="ru-RU" dirty="0" err="1" smtClean="0"/>
              <a:t>фотоотчет</a:t>
            </a:r>
            <a:endParaRPr lang="ru-RU" dirty="0"/>
          </a:p>
        </p:txBody>
      </p:sp>
      <p:pic>
        <p:nvPicPr>
          <p:cNvPr id="24578" name="Picture 2" descr="C:\Users\Владелец\Desktop\4xAm7Mx-j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92896"/>
            <a:ext cx="608542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772816"/>
            <a:ext cx="641905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Следите за новостями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r>
              <a:rPr lang="ru-RU" dirty="0" smtClean="0"/>
              <a:t>Официальный сайт  мероприятия </a:t>
            </a:r>
            <a:r>
              <a:rPr lang="ru-RU" b="1" dirty="0" smtClean="0"/>
              <a:t>http://yarversta.ru/</a:t>
            </a:r>
            <a:r>
              <a:rPr lang="ru-RU" dirty="0" smtClean="0"/>
              <a:t> </a:t>
            </a:r>
          </a:p>
          <a:p>
            <a:r>
              <a:rPr lang="ru-RU" dirty="0" smtClean="0"/>
              <a:t>Группа в соц. сети «</a:t>
            </a:r>
            <a:r>
              <a:rPr lang="ru-RU" dirty="0" err="1" smtClean="0"/>
              <a:t>ВКонтакте</a:t>
            </a:r>
            <a:r>
              <a:rPr lang="ru-RU" dirty="0" smtClean="0"/>
              <a:t>» - </a:t>
            </a:r>
            <a:r>
              <a:rPr lang="ru-RU" dirty="0" err="1" smtClean="0"/>
              <a:t>Квест-игра</a:t>
            </a:r>
            <a:r>
              <a:rPr lang="ru-RU" dirty="0" smtClean="0"/>
              <a:t> «Ярославская верста» </a:t>
            </a:r>
            <a:r>
              <a:rPr lang="ru-RU" b="1" dirty="0" err="1" smtClean="0"/>
              <a:t>vk.com</a:t>
            </a:r>
            <a:r>
              <a:rPr lang="ru-RU" b="1" dirty="0" smtClean="0"/>
              <a:t>/</a:t>
            </a:r>
            <a:r>
              <a:rPr lang="ru-RU" b="1" dirty="0" err="1" smtClean="0"/>
              <a:t>yar.versta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Организаторы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ru-RU" dirty="0" smtClean="0"/>
              <a:t>МУ «Молодежный центр «Содействие» ЯМР</a:t>
            </a:r>
            <a:endParaRPr lang="ru-RU" dirty="0"/>
          </a:p>
        </p:txBody>
      </p:sp>
      <p:pic>
        <p:nvPicPr>
          <p:cNvPr id="25602" name="Picture 2" descr="C:\Users\Владелец\Desktop\v5VjDaw9X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660679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Ярославская верста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квест-игра</a:t>
            </a:r>
            <a:r>
              <a:rPr lang="ru-RU" dirty="0" smtClean="0"/>
              <a:t>, в ходе которой команды должны разгадать и найти 15 объектов Ярославского района ....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3861048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 прошлом веке он был единственным в районе, нынешний же функционал делает его уникальным уже на региональном уровне. Пожалуй, это самый посещаемый объект в Ярославском районе, популярный не только у ярославцев, но и у жителей Вологодской, Костромской, Ивановской и других областей»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ru-RU" dirty="0" smtClean="0"/>
              <a:t>сфотографироваться на их фоне ...</a:t>
            </a:r>
          </a:p>
          <a:p>
            <a:endParaRPr lang="ru-RU" dirty="0"/>
          </a:p>
        </p:txBody>
      </p:sp>
      <p:pic>
        <p:nvPicPr>
          <p:cNvPr id="14338" name="Picture 2" descr="https://img-fotki.yandex.ru/get/15495/225044634.f/0_14752e_f598db9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348592"/>
            <a:ext cx="6480720" cy="4329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ru-RU" dirty="0" smtClean="0"/>
              <a:t>и отправить фотографии своему куратору через социальную сеть «</a:t>
            </a:r>
            <a:r>
              <a:rPr lang="ru-RU" dirty="0" err="1" smtClean="0"/>
              <a:t>ВКонтакте</a:t>
            </a:r>
            <a:r>
              <a:rPr lang="ru-RU" dirty="0" smtClean="0"/>
              <a:t>» </a:t>
            </a:r>
          </a:p>
          <a:p>
            <a:endParaRPr lang="ru-RU" dirty="0"/>
          </a:p>
        </p:txBody>
      </p:sp>
      <p:pic>
        <p:nvPicPr>
          <p:cNvPr id="20481" name="Picture 1" descr="C:\Users\Владелец\Desktop\0NPnD1Pzo9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6864085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ru-RU" dirty="0" smtClean="0"/>
              <a:t>Один автомобиль – одна команда</a:t>
            </a:r>
            <a:endParaRPr lang="ru-RU" dirty="0"/>
          </a:p>
        </p:txBody>
      </p:sp>
      <p:pic>
        <p:nvPicPr>
          <p:cNvPr id="19458" name="Picture 2" descr="https://img-fotki.yandex.ru/get/15530/225044634.f/0_147531_68cfb60c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20888"/>
            <a:ext cx="6440040" cy="4289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Возраст участников 18+</a:t>
            </a:r>
            <a:endParaRPr lang="ru-RU" dirty="0"/>
          </a:p>
        </p:txBody>
      </p:sp>
      <p:pic>
        <p:nvPicPr>
          <p:cNvPr id="18433" name="Picture 1" descr="C:\Users\Владелец\Desktop\-WV5dyTRWg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53469"/>
            <a:ext cx="6600056" cy="4413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30243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ноябре 2014 года </a:t>
            </a:r>
            <a:r>
              <a:rPr lang="ru-RU" dirty="0" err="1" smtClean="0"/>
              <a:t>квест-игра</a:t>
            </a:r>
            <a:r>
              <a:rPr lang="ru-RU" dirty="0" smtClean="0"/>
              <a:t> "Ярославская верста" была приурочена к 85-летию со дня образования Ярославского муниципального района.</a:t>
            </a:r>
          </a:p>
          <a:p>
            <a:r>
              <a:rPr lang="ru-RU" dirty="0" smtClean="0"/>
              <a:t>В июле 2015 мини-версия игры проходила в рамках фестиваля "</a:t>
            </a:r>
            <a:r>
              <a:rPr lang="ru-RU" dirty="0" err="1" smtClean="0"/>
              <a:t>ТехноСпорт</a:t>
            </a:r>
            <a:r>
              <a:rPr lang="ru-RU" dirty="0" smtClean="0"/>
              <a:t>" и была посвящена военной тематике.</a:t>
            </a:r>
          </a:p>
          <a:p>
            <a:r>
              <a:rPr lang="ru-RU" dirty="0" smtClean="0"/>
              <a:t>Тема следующей игры - праздники Ярославского района.</a:t>
            </a:r>
          </a:p>
        </p:txBody>
      </p:sp>
      <p:pic>
        <p:nvPicPr>
          <p:cNvPr id="12289" name="Picture 1" descr="C:\Users\Владелец\Desktop\RH1qikveBfU.jpg"/>
          <p:cNvPicPr>
            <a:picLocks noChangeAspect="1" noChangeArrowheads="1"/>
          </p:cNvPicPr>
          <p:nvPr/>
        </p:nvPicPr>
        <p:blipFill>
          <a:blip r:embed="rId2" cstate="print"/>
          <a:srcRect t="26982" r="3461" b="12492"/>
          <a:stretch>
            <a:fillRect/>
          </a:stretch>
        </p:blipFill>
        <p:spPr bwMode="auto">
          <a:xfrm>
            <a:off x="3203848" y="4390996"/>
            <a:ext cx="5760640" cy="2406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Users\Владелец\Desktop\_BCXbEBzL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6192688" cy="4455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113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Организаторы</vt:lpstr>
      <vt:lpstr>Ярославская верста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Следите за новостями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6</cp:revision>
  <dcterms:created xsi:type="dcterms:W3CDTF">2015-09-12T13:24:37Z</dcterms:created>
  <dcterms:modified xsi:type="dcterms:W3CDTF">2015-09-12T14:22:45Z</dcterms:modified>
</cp:coreProperties>
</file>