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8"/>
  </p:handoutMasterIdLst>
  <p:sldIdLst>
    <p:sldId id="256" r:id="rId2"/>
    <p:sldId id="272" r:id="rId3"/>
    <p:sldId id="259" r:id="rId4"/>
    <p:sldId id="273" r:id="rId5"/>
    <p:sldId id="271" r:id="rId6"/>
    <p:sldId id="274" r:id="rId7"/>
    <p:sldId id="275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18158-C4BA-406F-9B4D-6B76A5121A29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AE0E1-2396-40EB-95D8-0935629A2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538BBD-D4E0-4299-B549-9097C29C23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582017-477F-4B07-8551-99A137B2B9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332657"/>
            <a:ext cx="7560840" cy="1584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игра                                        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«Мы помним, мы гордимся»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4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6734"/>
            <a:ext cx="5544616" cy="3936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4367"/>
            <a:ext cx="4314901" cy="2876600"/>
          </a:xfrm>
          <a:prstGeom prst="rect">
            <a:avLst/>
          </a:prstGeom>
        </p:spPr>
      </p:pic>
      <p:pic>
        <p:nvPicPr>
          <p:cNvPr id="5" name="Рисунок 4" descr="IMG_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3356869" cy="2774361"/>
          </a:xfrm>
          <a:prstGeom prst="rect">
            <a:avLst/>
          </a:prstGeom>
        </p:spPr>
      </p:pic>
      <p:pic>
        <p:nvPicPr>
          <p:cNvPr id="8" name="Рисунок 7" descr="IMG_4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56991"/>
            <a:ext cx="4896036" cy="3264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3082672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5300" dirty="0" smtClean="0">
                <a:latin typeface="Arial" pitchFamily="34" charset="0"/>
                <a:cs typeface="Arial" pitchFamily="34" charset="0"/>
              </a:rPr>
              <a:t>2 игровая площадка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Место проведения: музей боевой и трудовой славы выпускников и работников ГОУ СПО ЯО Ярославский техникум пищевой промышленности 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(г. Ярославль, ул. Советская, д.77)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4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644516" cy="3096344"/>
          </a:xfrm>
          <a:prstGeom prst="rect">
            <a:avLst/>
          </a:prstGeom>
        </p:spPr>
      </p:pic>
      <p:pic>
        <p:nvPicPr>
          <p:cNvPr id="4" name="Рисунок 3" descr="IMG_4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82367"/>
            <a:ext cx="4355976" cy="3092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9"/>
            <a:ext cx="3691335" cy="2966114"/>
          </a:xfrm>
          <a:prstGeom prst="rect">
            <a:avLst/>
          </a:prstGeom>
        </p:spPr>
      </p:pic>
      <p:pic>
        <p:nvPicPr>
          <p:cNvPr id="4" name="Рисунок 3" descr="IMG_4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536504" cy="3024335"/>
          </a:xfrm>
          <a:prstGeom prst="rect">
            <a:avLst/>
          </a:prstGeom>
        </p:spPr>
      </p:pic>
      <p:pic>
        <p:nvPicPr>
          <p:cNvPr id="5" name="Рисунок 4" descr="IMG_4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82216"/>
            <a:ext cx="3008864" cy="3272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348880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4800" dirty="0" smtClean="0">
                <a:latin typeface="Arial" pitchFamily="34" charset="0"/>
                <a:cs typeface="Arial" pitchFamily="34" charset="0"/>
              </a:rPr>
              <a:t>финал игры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Место проведения - музей Боевой и Трудовой Славы МОУ СОШ №36 г. Ярославля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(г. Ярославль, ул. Щапова, д.14)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4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7447714" cy="41179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031940" cy="2687960"/>
          </a:xfrm>
          <a:prstGeom prst="rect">
            <a:avLst/>
          </a:prstGeom>
        </p:spPr>
      </p:pic>
      <p:pic>
        <p:nvPicPr>
          <p:cNvPr id="7" name="Рисунок 6" descr="IMG_4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4104456" cy="2736304"/>
          </a:xfrm>
          <a:prstGeom prst="rect">
            <a:avLst/>
          </a:prstGeom>
        </p:spPr>
      </p:pic>
      <p:pic>
        <p:nvPicPr>
          <p:cNvPr id="8" name="Рисунок 7" descr="IMG_4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12976"/>
            <a:ext cx="5076056" cy="3476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888432" cy="2592288"/>
          </a:xfrm>
          <a:prstGeom prst="rect">
            <a:avLst/>
          </a:prstGeom>
        </p:spPr>
      </p:pic>
      <p:pic>
        <p:nvPicPr>
          <p:cNvPr id="5" name="Рисунок 4" descr="IMG_4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4161858" cy="2658896"/>
          </a:xfrm>
          <a:prstGeom prst="rect">
            <a:avLst/>
          </a:prstGeom>
        </p:spPr>
      </p:pic>
      <p:pic>
        <p:nvPicPr>
          <p:cNvPr id="6" name="Рисунок 5" descr="IMG_4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486053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8034096" cy="14401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4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2679923" cy="4223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3747716" cy="3285739"/>
          </a:xfrm>
          <a:prstGeom prst="rect">
            <a:avLst/>
          </a:prstGeom>
        </p:spPr>
      </p:pic>
      <p:pic>
        <p:nvPicPr>
          <p:cNvPr id="4" name="Рисунок 3" descr="IMG_4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0661"/>
            <a:ext cx="4032448" cy="2688299"/>
          </a:xfrm>
          <a:prstGeom prst="rect">
            <a:avLst/>
          </a:prstGeom>
        </p:spPr>
      </p:pic>
      <p:pic>
        <p:nvPicPr>
          <p:cNvPr id="5" name="Рисунок 4" descr="IMG_4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4067944" cy="2711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игры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52538" y="981075"/>
            <a:ext cx="7891462" cy="3095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содействовать гражданской идентификации обучающихся  посредством включения их в активную исследовательскую деятельность игрового характера по истории Ярославского края в годы Великой Отечественной войны.</a:t>
            </a:r>
          </a:p>
          <a:p>
            <a:endParaRPr lang="ru-RU" dirty="0"/>
          </a:p>
        </p:txBody>
      </p:sp>
      <p:pic>
        <p:nvPicPr>
          <p:cNvPr id="6" name="Рисунок 5" descr="IMG_4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933056"/>
            <a:ext cx="4104964" cy="27366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776356" cy="51842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5563" y="0"/>
            <a:ext cx="7818437" cy="11255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игры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09663" y="908050"/>
            <a:ext cx="8034337" cy="5949950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проводится во внеурочное время.</a:t>
            </a:r>
          </a:p>
          <a:p>
            <a:pPr lvl="0" hangingPunct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проведения мероприятия – очная.</a:t>
            </a:r>
          </a:p>
          <a:p>
            <a:pPr lvl="0" hangingPunct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проведения игры- 3 часа.</a:t>
            </a:r>
          </a:p>
          <a:p>
            <a:pPr lvl="0" hangingPunct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Участниками игры -  команды обучающихся 5-9 классов  в количестве не более 20 человек.</a:t>
            </a:r>
          </a:p>
          <a:p>
            <a:pPr lvl="0" hangingPunct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игре могут принимать участие как обучающиеся общеобразовательных учебных заведений так и дети с ограниченными возможностями.</a:t>
            </a:r>
          </a:p>
          <a:p>
            <a:pPr lvl="0"/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проводится по бальной системе и состоит из последовательного прохождения игровых площадок. </a:t>
            </a:r>
          </a:p>
          <a:p>
            <a:pPr hangingPunct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Arial" pitchFamily="34" charset="0"/>
                <a:cs typeface="Arial" pitchFamily="34" charset="0"/>
              </a:rPr>
              <a:t>Ход этапов </a:t>
            </a:r>
            <a:r>
              <a:rPr lang="ru-RU" sz="5300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5300" dirty="0" smtClean="0">
                <a:latin typeface="Arial" pitchFamily="34" charset="0"/>
                <a:cs typeface="Arial" pitchFamily="34" charset="0"/>
              </a:rPr>
              <a:t> -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Вступление;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 с экспозицией;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Краткая экскурсия ( 15 минут);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 участников по решению заданий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игры;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Развлекательный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флешмоб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командах;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Подведение итогов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флешмоба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3527425" cy="2914650"/>
          </a:xfrm>
        </p:spPr>
      </p:pic>
      <p:pic>
        <p:nvPicPr>
          <p:cNvPr id="5" name="Рисунок 4" descr="IMG_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91" y="3717032"/>
            <a:ext cx="4205119" cy="2880320"/>
          </a:xfrm>
          <a:prstGeom prst="rect">
            <a:avLst/>
          </a:prstGeom>
        </p:spPr>
      </p:pic>
      <p:pic>
        <p:nvPicPr>
          <p:cNvPr id="6" name="Рисунок 5" descr="IMG_4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742" y="260648"/>
            <a:ext cx="5076562" cy="3384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5563" y="0"/>
            <a:ext cx="7818437" cy="11255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игры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09663" y="908050"/>
            <a:ext cx="8034337" cy="5949950"/>
          </a:xfrm>
        </p:spPr>
        <p:txBody>
          <a:bodyPr>
            <a:normAutofit/>
          </a:bodyPr>
          <a:lstStyle/>
          <a:p>
            <a:pPr lvl="0" hangingPunct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результатов игры проводится в баллах: (максимальное количество на одной игровой площадке - 17 баллов).</a:t>
            </a:r>
          </a:p>
          <a:p>
            <a:pPr lvl="0" hangingPunct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завершающей площадке игры проводится подведение итогов и вручение памятных призов участникам</a:t>
            </a:r>
          </a:p>
          <a:p>
            <a:pPr lvl="0" hangingPunct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Передвижение по местам проведения игры на специально подготовленном  транспорте (автобусе).</a:t>
            </a:r>
          </a:p>
          <a:p>
            <a:pPr hangingPunct="0"/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185853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Arial" pitchFamily="34" charset="0"/>
                <a:cs typeface="Arial" pitchFamily="34" charset="0"/>
              </a:rPr>
              <a:t>Старт игры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Место проведения - Музей Боевой Славы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г. Ярославль, ул.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Угличская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44)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4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2060848"/>
            <a:ext cx="4860540" cy="3240360"/>
          </a:xfrm>
          <a:prstGeom prst="rect">
            <a:avLst/>
          </a:prstGeom>
        </p:spPr>
      </p:pic>
      <p:pic>
        <p:nvPicPr>
          <p:cNvPr id="6" name="Рисунок 5" descr="IMG_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60848"/>
            <a:ext cx="2581829" cy="38164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</TotalTime>
  <Words>182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Квест - игра                                         «Мы помним, мы гордимся»</vt:lpstr>
      <vt:lpstr>Слайд 2</vt:lpstr>
      <vt:lpstr>Цель игры </vt:lpstr>
      <vt:lpstr>Слайд 4</vt:lpstr>
      <vt:lpstr>Организация игры</vt:lpstr>
      <vt:lpstr>Ход этапов квест - игры: </vt:lpstr>
      <vt:lpstr>Слайд 7</vt:lpstr>
      <vt:lpstr>Организация игры</vt:lpstr>
      <vt:lpstr>Старт игры  Место проведения - Музей Боевой Славы (г. Ярославль, ул. Угличская 44) </vt:lpstr>
      <vt:lpstr>Слайд 10</vt:lpstr>
      <vt:lpstr>2 игровая площадка Место проведения: музей боевой и трудовой славы выпускников и работников ГОУ СПО ЯО Ярославский техникум пищевой промышленности (г. Ярославль, ул. Советская, д.77) </vt:lpstr>
      <vt:lpstr>Слайд 12</vt:lpstr>
      <vt:lpstr>финал игры  Место проведения - музей Боевой и Трудовой Славы МОУ СОШ №36 г. Ярославля                      (г. Ярославль, ул. Щапова, д.14)</vt:lpstr>
      <vt:lpstr>Слайд 14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- игра                                         «Мы помним, мы гордимся»</dc:title>
  <dc:creator>Иван</dc:creator>
  <cp:lastModifiedBy>Иван</cp:lastModifiedBy>
  <cp:revision>16</cp:revision>
  <dcterms:created xsi:type="dcterms:W3CDTF">2015-02-20T09:15:37Z</dcterms:created>
  <dcterms:modified xsi:type="dcterms:W3CDTF">2015-09-09T09:01:03Z</dcterms:modified>
</cp:coreProperties>
</file>