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bookmarkIdSeed="2">
  <p:sldMasterIdLst>
    <p:sldMasterId id="2147483648" r:id="rId2"/>
    <p:sldMasterId id="2147484824" r:id="rId3"/>
  </p:sldMasterIdLst>
  <p:notesMasterIdLst>
    <p:notesMasterId r:id="rId41"/>
  </p:notesMasterIdLst>
  <p:handoutMasterIdLst>
    <p:handoutMasterId r:id="rId42"/>
  </p:handoutMasterIdLst>
  <p:sldIdLst>
    <p:sldId id="319" r:id="rId4"/>
    <p:sldId id="377" r:id="rId5"/>
    <p:sldId id="385" r:id="rId6"/>
    <p:sldId id="391" r:id="rId7"/>
    <p:sldId id="392" r:id="rId8"/>
    <p:sldId id="393" r:id="rId9"/>
    <p:sldId id="347" r:id="rId10"/>
    <p:sldId id="336" r:id="rId11"/>
    <p:sldId id="394" r:id="rId12"/>
    <p:sldId id="350" r:id="rId13"/>
    <p:sldId id="368" r:id="rId14"/>
    <p:sldId id="357" r:id="rId15"/>
    <p:sldId id="379" r:id="rId16"/>
    <p:sldId id="380" r:id="rId17"/>
    <p:sldId id="387" r:id="rId18"/>
    <p:sldId id="358" r:id="rId19"/>
    <p:sldId id="359" r:id="rId20"/>
    <p:sldId id="378" r:id="rId21"/>
    <p:sldId id="360" r:id="rId22"/>
    <p:sldId id="361" r:id="rId23"/>
    <p:sldId id="388" r:id="rId24"/>
    <p:sldId id="398" r:id="rId25"/>
    <p:sldId id="389" r:id="rId26"/>
    <p:sldId id="397" r:id="rId27"/>
    <p:sldId id="399" r:id="rId28"/>
    <p:sldId id="400" r:id="rId29"/>
    <p:sldId id="401" r:id="rId30"/>
    <p:sldId id="402" r:id="rId31"/>
    <p:sldId id="304" r:id="rId32"/>
    <p:sldId id="383" r:id="rId33"/>
    <p:sldId id="403" r:id="rId34"/>
    <p:sldId id="367" r:id="rId35"/>
    <p:sldId id="396" r:id="rId36"/>
    <p:sldId id="404" r:id="rId37"/>
    <p:sldId id="405" r:id="rId38"/>
    <p:sldId id="406" r:id="rId39"/>
    <p:sldId id="382" r:id="rId40"/>
  </p:sldIdLst>
  <p:sldSz cx="9144000" cy="6858000" type="screen4x3"/>
  <p:notesSz cx="6858000" cy="9144000"/>
  <p:defaultTextStyle>
    <a:lvl1pPr marL="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ru-RU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CC00CC"/>
    <a:srgbClr val="990000"/>
    <a:srgbClr val="009999"/>
    <a:srgbClr val="66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6127" autoAdjust="0"/>
  </p:normalViewPr>
  <p:slideViewPr>
    <p:cSldViewPr>
      <p:cViewPr varScale="1">
        <p:scale>
          <a:sx n="84" d="100"/>
          <a:sy n="84" d="100"/>
        </p:scale>
        <p:origin x="-984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ru-RU" sz="1200"/>
            </a:lvl1pPr>
            <a:extLst/>
          </a:lstStyle>
          <a:p>
            <a:endParaRPr lang="ru-RU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ru-RU" sz="1200"/>
            </a:lvl1pPr>
            <a:extLst/>
          </a:lstStyle>
          <a:p>
            <a:fld id="{68F88C59-319B-4332-9A1D-2A62CFCB00D8}" type="datetimeFigureOut">
              <a:rPr lang="ru-RU" smtClean="0"/>
              <a:pPr/>
              <a:t>12.08.2015</a:t>
            </a:fld>
            <a:endParaRPr lang="ru-RU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ru-RU" sz="1200"/>
            </a:lvl1pPr>
            <a:extLst/>
          </a:lstStyle>
          <a:p>
            <a:endParaRPr lang="ru-RU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ru-RU" sz="1200"/>
            </a:lvl1pPr>
            <a:extLst/>
          </a:lstStyle>
          <a:p>
            <a:fld id="{B16A41B8-7DC3-4DB6-84E4-E105629EAA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20880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ru-RU" sz="1200"/>
            </a:lvl1pPr>
            <a:extLst/>
          </a:lstStyle>
          <a:p>
            <a:endParaRPr lang="ru-RU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ru-RU" sz="1200"/>
            </a:lvl1pPr>
            <a:extLst/>
          </a:lstStyle>
          <a:p>
            <a:fld id="{968B300D-05F0-4B43-940D-46DED5A791AD}" type="datetimeFigureOut">
              <a:rPr/>
              <a:pPr/>
              <a:t>6/30/2006</a:t>
            </a:fld>
            <a:endParaRPr lang="ru-RU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ru-RU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ru-RU" sz="1200"/>
            </a:lvl1pPr>
            <a:extLst/>
          </a:lstStyle>
          <a:p>
            <a:endParaRPr lang="ru-RU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ru-RU" sz="1200"/>
            </a:lvl1pPr>
            <a:extLst/>
          </a:lstStyle>
          <a:p>
            <a:fld id="{9B26CD33-4337-4529-948A-94F6960B2374}" type="slidenum">
              <a:rPr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213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ru-RU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ложка альбо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 eaLnBrk="1" latinLnBrk="0" hangingPunct="1">
              <a:defRPr kumimoji="0" lang="ru-RU"/>
            </a:lvl1pPr>
            <a:extLst/>
          </a:lstStyle>
          <a:p>
            <a:r>
              <a:rPr kumimoji="0" lang="ru-RU"/>
              <a:t>Заголовок фотоальбома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453736" y="5181600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extLst/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ru-RU"/>
            </a:pPr>
            <a:endParaRPr kumimoji="0" lang="ru-RU" sz="3200" b="0" i="1" u="none" strike="noStrike" kern="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Щелкните, чтобы добавить дату и прочие сведения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ru-RU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12.08.2015</a:t>
            </a:fld>
            <a:endParaRPr kumimoji="0" lang="ru-RU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сверху, альбом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28600"/>
            <a:ext cx="402336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12.08.2015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сверху, смешанна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12.08.2015</a:t>
            </a:fld>
            <a:endParaRPr kumimoji="0" lang="ru-RU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ru-RU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12.08.2015</a:t>
            </a:fld>
            <a:endParaRPr kumimoji="0" lang="ru-RU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сверху, альбом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61722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524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61722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52400"/>
            <a:ext cx="36576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ru-RU" sz="16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12.08.2015</a:t>
            </a:fld>
            <a:endParaRPr kumimoji="0" lang="ru-RU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сверху, книжная с большой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4495800"/>
            <a:ext cx="8763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ru-RU" sz="2400" baseline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12.08.2015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сверху: 1 книжная и 3 альбом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12.08.2015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сверху: 3 альбомных и 2 книж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12.08.2015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сверху: 3 книжных и 2 альбомны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12.08.2015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вадрат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18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12.08.2015</a:t>
            </a:fld>
            <a:endParaRPr kumimoji="0" lang="ru-RU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квадрат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18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18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12.08.2015</a:t>
            </a:fld>
            <a:endParaRPr kumimoji="0" lang="ru-RU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Альбом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6019800"/>
            <a:ext cx="74676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12.08.2015</a:t>
            </a:fld>
            <a:endParaRPr kumimoji="0" lang="ru-RU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ru-RU" sz="1800" i="0"/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12.08.2015</a:t>
            </a:fld>
            <a:endParaRPr kumimoji="0" lang="ru-RU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extLst/>
          </a:lstStyle>
          <a:p>
            <a:pPr eaLnBrk="1" latinLnBrk="0" hangingPunct="1"/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B2EC6F-6501-4E04-BD6C-A8A6CABB2C5B}" type="datetimeFigureOut">
              <a:rPr/>
              <a:pPr/>
              <a:t>6/30/2006</a:t>
            </a:fld>
            <a:endParaRPr kumimoji="0" lang="ru-RU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3B0023-0CED-47F7-85AE-654F0B232C29}" type="slidenum">
              <a:rPr/>
              <a:pPr/>
              <a:t>‹#›</a:t>
            </a:fld>
            <a:endParaRPr kumimoji="0"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12.08.2015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12.08.2015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EC6F-6501-4E04-BD6C-A8A6CABB2C5B}" type="datetimeFigureOut">
              <a:rPr lang="ru-RU" smtClean="0"/>
              <a:pPr/>
              <a:t>12.08.2015</a:t>
            </a:fld>
            <a:endParaRPr kumimoji="0"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ru-RU" smtClean="0"/>
              <a:pPr/>
              <a:t>‹#›</a:t>
            </a:fld>
            <a:endParaRPr kumimoji="0"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12.08.2015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12.08.2015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12.08.2015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12.08.2015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Книж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12.08.2015</a:t>
            </a:fld>
            <a:endParaRPr kumimoji="0" lang="ru-RU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12.08.2015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12.08.2015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12.08.2015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12.08.2015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12.08.2015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Книжна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12.08.2015</a:t>
            </a:fld>
            <a:endParaRPr kumimoji="0" lang="ru-RU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сверху, смешанна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12.08.2015</a:t>
            </a:fld>
            <a:endParaRPr kumimoji="0" lang="ru-RU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Альбомная (на весь экран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ru-RU" i="0"/>
              <a:t>Щелкните значок,</a:t>
            </a:r>
            <a:r>
              <a:rPr kumimoji="0" lang="ru-RU" i="0" baseline="0"/>
              <a:t> чтобы добавить </a:t>
            </a:r>
            <a:r>
              <a:rPr kumimoji="0" lang="ru-RU" i="0"/>
              <a:t>фотографию размером со всю страницу</a:t>
            </a:r>
            <a:endParaRPr kumimoji="0" lang="ru-RU" i="0" baseline="0"/>
          </a:p>
          <a:p>
            <a:pPr marL="0" marR="0" indent="0" algn="ctr">
              <a:buFontTx/>
              <a:buNone/>
            </a:pPr>
            <a:endParaRPr kumimoji="0" lang="ru-RU" i="0"/>
          </a:p>
          <a:p>
            <a:pPr algn="ctr">
              <a:buFontTx/>
              <a:buNone/>
            </a:pPr>
            <a:endParaRPr kumimoji="0" lang="ru-RU" i="0"/>
          </a:p>
          <a:p>
            <a:pPr algn="ctr">
              <a:buFontTx/>
              <a:buNone/>
            </a:pPr>
            <a:endParaRPr kumimoji="0" lang="ru-RU" i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Альбомная (на весь экран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ru-RU" i="0"/>
              <a:t>Щелкните значок,</a:t>
            </a:r>
            <a:r>
              <a:rPr kumimoji="0" lang="ru-RU" i="0" baseline="0"/>
              <a:t> чтобы добавить </a:t>
            </a:r>
            <a:r>
              <a:rPr kumimoji="0" lang="ru-RU" i="0"/>
              <a:t>фотографию размером со всю страницу</a:t>
            </a:r>
            <a:endParaRPr kumimoji="0" lang="ru-RU" i="0" baseline="0"/>
          </a:p>
          <a:p>
            <a:pPr marL="0" marR="0" indent="0" algn="ctr">
              <a:buFontTx/>
              <a:buNone/>
            </a:pPr>
            <a:endParaRPr kumimoji="0" lang="ru-RU" i="0"/>
          </a:p>
          <a:p>
            <a:pPr algn="ctr">
              <a:buFontTx/>
              <a:buNone/>
            </a:pPr>
            <a:endParaRPr kumimoji="0" lang="ru-RU" i="0"/>
          </a:p>
          <a:p>
            <a:pPr algn="ctr">
              <a:buFontTx/>
              <a:buNone/>
            </a:pPr>
            <a:endParaRPr kumimoji="0" lang="ru-RU" i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 альбо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 eaLnBrk="1" latinLnBrk="0" hangingPunct="1">
              <a:defRPr kumimoji="0" lang="ru-RU" baseline="0"/>
            </a:lvl1pPr>
            <a:extLst/>
          </a:lstStyle>
          <a:p>
            <a:r>
              <a:rPr kumimoji="0" lang="ru-RU"/>
              <a:t>Заголовок раздела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ru-RU" sz="1800"/>
            </a:lvl1pPr>
            <a:extLst/>
          </a:lstStyle>
          <a:p>
            <a:pPr lvl="0"/>
            <a:r>
              <a:rPr kumimoji="0" lang="ru-RU"/>
              <a:t>Подзаголовок слайда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12.08.2015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609600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12.08.2015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альбом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12.08.2015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сверху, смешан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1976" y="3352800"/>
            <a:ext cx="3773425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12.08.2015</a:t>
            </a:fld>
            <a:endParaRPr kumimoji="0"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сверху, книжная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ru-RU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ru-RU" smtClean="0"/>
              <a:t>Вставка рисунка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ru-RU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ru-RU"/>
              <a:t>Надпись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12.08.2015</a:t>
            </a:fld>
            <a:endParaRPr kumimoji="0" lang="ru-RU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pPr eaLnBrk="1" latinLnBrk="0" hangingPunct="1"/>
            <a:r>
              <a:rPr kumimoji="0" lang="ru-RU" smtClean="0"/>
              <a:t>Образец заголовка</a:t>
            </a:r>
            <a:endParaRPr kumimoji="0" lang="en-US" smtClean="0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ru-RU" sz="1200">
                <a:solidFill>
                  <a:schemeClr val="tx2"/>
                </a:solidFill>
              </a:defRPr>
            </a:lvl1pPr>
            <a:extLst/>
          </a:lstStyle>
          <a:p>
            <a:fld id="{F30C84A2-23CF-44F5-B813-5187ED5C7D1C}" type="datetimeFigureOut">
              <a:rPr kumimoji="0" lang="ru-RU" sz="1200">
                <a:solidFill>
                  <a:schemeClr val="tx2"/>
                </a:solidFill>
              </a:rPr>
              <a:pPr/>
              <a:t>12.08.2015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ru-RU" sz="1200">
                <a:solidFill>
                  <a:schemeClr val="tx2"/>
                </a:solidFill>
              </a:defRPr>
            </a:lvl1pPr>
            <a:extLst/>
          </a:lstStyle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ru-RU" sz="1200">
                <a:solidFill>
                  <a:schemeClr val="tx2"/>
                </a:solidFill>
              </a:defRPr>
            </a:lvl1pPr>
            <a:extLst/>
          </a:lstStyle>
          <a:p>
            <a:pPr algn="r"/>
            <a:fld id="{F99EC173-99AE-4773-AB25-02E469A13EAE}" type="slidenum">
              <a:rPr kumimoji="0" lang="ru-RU" sz="120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4772" r:id="rId23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lang="ru-RU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ru-RU">
          <a:solidFill>
            <a:schemeClr val="tx2"/>
          </a:solidFill>
        </a:defRPr>
      </a:lvl2pPr>
      <a:lvl3pPr eaLnBrk="1" latinLnBrk="0" hangingPunct="1">
        <a:defRPr kumimoji="0" lang="ru-RU">
          <a:solidFill>
            <a:schemeClr val="tx2"/>
          </a:solidFill>
        </a:defRPr>
      </a:lvl3pPr>
      <a:lvl4pPr eaLnBrk="1" latinLnBrk="0" hangingPunct="1">
        <a:defRPr kumimoji="0" lang="ru-RU">
          <a:solidFill>
            <a:schemeClr val="tx2"/>
          </a:solidFill>
        </a:defRPr>
      </a:lvl4pPr>
      <a:lvl5pPr eaLnBrk="1" latinLnBrk="0" hangingPunct="1">
        <a:defRPr kumimoji="0" lang="ru-RU">
          <a:solidFill>
            <a:schemeClr val="tx2"/>
          </a:solidFill>
        </a:defRPr>
      </a:lvl5pPr>
      <a:lvl6pPr eaLnBrk="1" latinLnBrk="0" hangingPunct="1">
        <a:defRPr kumimoji="0" lang="ru-RU">
          <a:solidFill>
            <a:schemeClr val="tx2"/>
          </a:solidFill>
        </a:defRPr>
      </a:lvl6pPr>
      <a:lvl7pPr eaLnBrk="1" latinLnBrk="0" hangingPunct="1">
        <a:defRPr kumimoji="0" lang="ru-RU">
          <a:solidFill>
            <a:schemeClr val="tx2"/>
          </a:solidFill>
        </a:defRPr>
      </a:lvl7pPr>
      <a:lvl8pPr eaLnBrk="1" latinLnBrk="0" hangingPunct="1">
        <a:defRPr kumimoji="0" lang="ru-RU">
          <a:solidFill>
            <a:schemeClr val="tx2"/>
          </a:solidFill>
        </a:defRPr>
      </a:lvl8pPr>
      <a:lvl9pPr eaLnBrk="1" latinLnBrk="0" hangingPunct="1">
        <a:defRPr kumimoji="0" lang="ru-RU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ru-RU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ru-RU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ru-RU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ru-RU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ru-RU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ru-RU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30C84A2-23CF-44F5-B813-5187ED5C7D1C}" type="datetimeFigureOut">
              <a:rPr kumimoji="0" lang="ru-RU" sz="1200" smtClean="0">
                <a:solidFill>
                  <a:schemeClr val="tx2"/>
                </a:solidFill>
              </a:rPr>
              <a:pPr/>
              <a:t>12.08.2015</a:t>
            </a:fld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ctr"/>
            <a:endParaRPr kumimoji="0" lang="ru-RU" sz="1200">
              <a:solidFill>
                <a:schemeClr val="tx2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r"/>
            <a:fld id="{F99EC173-99AE-4773-AB25-02E469A13EAE}" type="slidenum">
              <a:rPr kumimoji="0" lang="ru-RU" sz="1200" smtClean="0">
                <a:solidFill>
                  <a:schemeClr val="tx2"/>
                </a:solidFill>
              </a:rPr>
              <a:pPr algn="r"/>
              <a:t>‹#›</a:t>
            </a:fld>
            <a:endParaRPr kumimoji="0" lang="ru-RU" sz="1200">
              <a:solidFill>
                <a:schemeClr val="tx2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25" r:id="rId1"/>
    <p:sldLayoutId id="2147484826" r:id="rId2"/>
    <p:sldLayoutId id="2147484827" r:id="rId3"/>
    <p:sldLayoutId id="2147484828" r:id="rId4"/>
    <p:sldLayoutId id="2147484829" r:id="rId5"/>
    <p:sldLayoutId id="2147484830" r:id="rId6"/>
    <p:sldLayoutId id="2147484831" r:id="rId7"/>
    <p:sldLayoutId id="2147484832" r:id="rId8"/>
    <p:sldLayoutId id="2147484833" r:id="rId9"/>
    <p:sldLayoutId id="2147484834" r:id="rId10"/>
    <p:sldLayoutId id="2147484835" r:id="rId11"/>
    <p:sldLayoutId id="2147484836" r:id="rId12"/>
    <p:sldLayoutId id="2147484837" r:id="rId13"/>
    <p:sldLayoutId id="2147484838" r:id="rId14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10" Type="http://schemas.openxmlformats.org/officeDocument/2006/relationships/image" Target="../media/image108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12" Type="http://schemas.openxmlformats.org/officeDocument/2006/relationships/image" Target="../media/image13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5.jpeg"/><Relationship Id="rId11" Type="http://schemas.openxmlformats.org/officeDocument/2006/relationships/image" Target="../media/image130.jpeg"/><Relationship Id="rId5" Type="http://schemas.openxmlformats.org/officeDocument/2006/relationships/image" Target="../media/image124.jpeg"/><Relationship Id="rId10" Type="http://schemas.openxmlformats.org/officeDocument/2006/relationships/image" Target="../media/image129.jpeg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3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комитет\images (1).jpg"/>
          <p:cNvPicPr>
            <a:picLocks noChangeAspect="1" noChangeArrowheads="1"/>
          </p:cNvPicPr>
          <p:nvPr/>
        </p:nvPicPr>
        <p:blipFill>
          <a:blip r:embed="rId3" cstate="print">
            <a:lum bright="-2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j0313970.jpg"/>
          <p:cNvPicPr>
            <a:picLocks noGrp="1" noChangeAspect="1"/>
          </p:cNvPicPr>
          <p:nvPr>
            <p:ph type="pic"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579" b="16579"/>
          <a:stretch>
            <a:fillRect/>
          </a:stretch>
        </p:blipFill>
        <p:spPr>
          <a:xfrm>
            <a:off x="214282" y="142852"/>
            <a:ext cx="1571636" cy="1357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Rectangle 16"/>
          <p:cNvSpPr>
            <a:spLocks noGrp="1"/>
          </p:cNvSpPr>
          <p:nvPr>
            <p:ph type="body" sz="quarter" idx="4294967295"/>
          </p:nvPr>
        </p:nvSpPr>
        <p:spPr>
          <a:xfrm>
            <a:off x="3214688" y="5786438"/>
            <a:ext cx="5929312" cy="1071562"/>
          </a:xfrm>
        </p:spPr>
        <p:txBody>
          <a:bodyPr>
            <a:normAutofit/>
          </a:bodyPr>
          <a:lstStyle/>
          <a:p>
            <a:pPr algn="ctr"/>
            <a:endParaRPr lang="ru-RU" sz="5500" b="1" i="1" dirty="0" smtClean="0">
              <a:solidFill>
                <a:srgbClr val="990000"/>
              </a:solidFill>
              <a:latin typeface="Georgia" pitchFamily="18" charset="0"/>
            </a:endParaRPr>
          </a:p>
          <a:p>
            <a:endParaRPr lang="ru-RU" dirty="0"/>
          </a:p>
        </p:txBody>
      </p:sp>
      <p:sp>
        <p:nvSpPr>
          <p:cNvPr id="2" name="Rectangle 1"/>
          <p:cNvSpPr>
            <a:spLocks noGrp="1"/>
          </p:cNvSpPr>
          <p:nvPr>
            <p:ph type="title" idx="4294967295"/>
          </p:nvPr>
        </p:nvSpPr>
        <p:spPr>
          <a:xfrm>
            <a:off x="-214346" y="4857760"/>
            <a:ext cx="9358346" cy="1785926"/>
          </a:xfrm>
        </p:spPr>
        <p:txBody>
          <a:bodyPr>
            <a:normAutofit fontScale="90000"/>
          </a:bodyPr>
          <a:lstStyle>
            <a:extLst/>
          </a:lstStyle>
          <a:p>
            <a:pPr algn="ctr"/>
            <a:r>
              <a:rPr b="1" dirty="0" smtClean="0">
                <a:solidFill>
                  <a:srgbClr val="FF0000"/>
                </a:solidFill>
                <a:latin typeface="Baskerville Old Face" pitchFamily="18" charset="0"/>
              </a:rPr>
              <a:t/>
            </a:r>
            <a:br>
              <a:rPr b="1" dirty="0" smtClean="0">
                <a:solidFill>
                  <a:srgbClr val="FF0000"/>
                </a:solidFill>
                <a:latin typeface="Baskerville Old Face" pitchFamily="18" charset="0"/>
              </a:rPr>
            </a:br>
            <a:r>
              <a:rPr sz="4400" b="1" dirty="0" smtClean="0">
                <a:solidFill>
                  <a:srgbClr val="FFFF00"/>
                </a:solidFill>
                <a:latin typeface="Arial Black" pitchFamily="34" charset="0"/>
                <a:cs typeface="BrowalliaUPC" pitchFamily="34" charset="-34"/>
              </a:rPr>
              <a:t>П А Л </a:t>
            </a:r>
            <a:r>
              <a:rPr sz="4400" b="1" dirty="0" err="1" smtClean="0">
                <a:solidFill>
                  <a:srgbClr val="FFFF00"/>
                </a:solidFill>
                <a:latin typeface="Arial Black" pitchFamily="34" charset="0"/>
                <a:cs typeface="BrowalliaUPC" pitchFamily="34" charset="-34"/>
              </a:rPr>
              <a:t>Л</a:t>
            </a:r>
            <a:r>
              <a:rPr sz="4400" b="1" dirty="0" smtClean="0">
                <a:solidFill>
                  <a:srgbClr val="FFFF00"/>
                </a:solidFill>
                <a:latin typeface="Arial Black" pitchFamily="34" charset="0"/>
                <a:cs typeface="BrowalliaUPC" pitchFamily="34" charset="-34"/>
              </a:rPr>
              <a:t> А С О В С К И Й </a:t>
            </a:r>
            <a:r>
              <a:rPr sz="3600" b="1" dirty="0" smtClean="0">
                <a:solidFill>
                  <a:srgbClr val="FFFF00"/>
                </a:solidFill>
                <a:latin typeface="Arial Black" pitchFamily="34" charset="0"/>
                <a:cs typeface="BrowalliaUPC" pitchFamily="34" charset="-34"/>
              </a:rPr>
              <a:t/>
            </a:r>
            <a:br>
              <a:rPr sz="3600" b="1" dirty="0" smtClean="0">
                <a:solidFill>
                  <a:srgbClr val="FFFF00"/>
                </a:solidFill>
                <a:latin typeface="Arial Black" pitchFamily="34" charset="0"/>
                <a:cs typeface="BrowalliaUPC" pitchFamily="34" charset="-34"/>
              </a:rPr>
            </a:br>
            <a:r>
              <a:rPr sz="3600" b="1" dirty="0" smtClean="0">
                <a:solidFill>
                  <a:srgbClr val="FFFF00"/>
                </a:solidFill>
                <a:latin typeface="Arial Black" pitchFamily="34" charset="0"/>
                <a:cs typeface="BrowalliaUPC" pitchFamily="34" charset="-34"/>
              </a:rPr>
              <a:t>МУНИЦИПАЛЬНЫЙ РАЙОН ВОЛГОГРАДСКАЯ ОБЛАСТЬ</a:t>
            </a:r>
            <a:endParaRPr lang="ru-RU" sz="3600" b="1" dirty="0">
              <a:solidFill>
                <a:srgbClr val="FFFF00"/>
              </a:solidFill>
              <a:latin typeface="Arial Black" pitchFamily="34" charset="0"/>
              <a:cs typeface="BrowalliaUPC" pitchFamily="34" charset="-34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-428651"/>
            <a:ext cx="90011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i="1" dirty="0" smtClean="0">
              <a:solidFill>
                <a:srgbClr val="990000"/>
              </a:solidFill>
              <a:latin typeface="Georgia" pitchFamily="18" charset="0"/>
            </a:endParaRPr>
          </a:p>
          <a:p>
            <a:pPr algn="r"/>
            <a:endParaRPr lang="ru-RU" sz="2400" b="1" i="1" dirty="0" smtClean="0">
              <a:solidFill>
                <a:srgbClr val="990000"/>
              </a:solidFill>
              <a:latin typeface="Georgia" pitchFamily="18" charset="0"/>
            </a:endParaRPr>
          </a:p>
          <a:p>
            <a:pPr algn="r"/>
            <a:r>
              <a:rPr lang="ru-RU" sz="2400" b="1" i="1" dirty="0" smtClean="0">
                <a:solidFill>
                  <a:srgbClr val="990000"/>
                </a:solidFill>
                <a:latin typeface="Georgia" pitchFamily="18" charset="0"/>
              </a:rPr>
              <a:t>ЭЛЬТОНСКОЕ  СЕЛЬСКОЕ  ПОСЕЛЕНИЕ </a:t>
            </a:r>
          </a:p>
          <a:p>
            <a:pPr algn="r"/>
            <a:r>
              <a:rPr lang="ru-RU" sz="2400" b="1" i="1" dirty="0" smtClean="0">
                <a:solidFill>
                  <a:srgbClr val="990000"/>
                </a:solidFill>
                <a:latin typeface="Georgia" pitchFamily="18" charset="0"/>
              </a:rPr>
              <a:t>ПОСЕЛОК   ЭЛЬТОН</a:t>
            </a:r>
          </a:p>
          <a:p>
            <a:pPr algn="ctr">
              <a:buNone/>
            </a:pPr>
            <a:endParaRPr lang="ru-RU" b="1" i="1" dirty="0" smtClean="0">
              <a:solidFill>
                <a:srgbClr val="99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in\Desktop\Все фото\фото и инфа\Эльтон - Золотое озеро 2014\P1010090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0" y="0"/>
            <a:ext cx="707233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Текст 2"/>
          <p:cNvSpPr txBox="1">
            <a:spLocks/>
          </p:cNvSpPr>
          <p:nvPr/>
        </p:nvSpPr>
        <p:spPr>
          <a:xfrm>
            <a:off x="0" y="5414930"/>
            <a:ext cx="4643438" cy="144307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anchor="t">
            <a:normAutofit fontScale="47500" lnSpcReduction="20000"/>
          </a:bodyPr>
          <a:lstStyle/>
          <a:p>
            <a:pPr indent="1588" algn="ctr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kumimoji="0" lang="ru-RU" sz="4200" b="1" i="0" u="none" strike="noStrike" kern="1200" cap="all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Heavy" pitchFamily="34" charset="0"/>
              </a:rPr>
              <a:t>«И помнит мир спасенный…»</a:t>
            </a:r>
            <a:r>
              <a:rPr kumimoji="0" lang="ru-RU" sz="3800" b="1" i="0" u="none" strike="noStrike" kern="1200" cap="all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Heavy" pitchFamily="34" charset="0"/>
              </a:rPr>
              <a:t> </a:t>
            </a:r>
            <a:r>
              <a:rPr kumimoji="0" lang="ru-RU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– </a:t>
            </a: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торжественная церемония возложения цветов у братской могилы советских воинов, погибших в период Сталинградской битвы</a:t>
            </a:r>
          </a:p>
          <a:p>
            <a:pPr marL="0" marR="0" lvl="0" indent="158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endParaRPr kumimoji="0" lang="ru-RU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6" name="Picture 2" descr="C:\Users\Admin\Desktop\Все фото\фото и инфа\Эльтон - Золотое озеро 2014\P1010093.JPG"/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 cstate="print">
            <a:lum bright="10000" contrast="30000"/>
          </a:blip>
          <a:srcRect l="23438" r="23438"/>
          <a:stretch>
            <a:fillRect/>
          </a:stretch>
        </p:blipFill>
        <p:spPr bwMode="auto">
          <a:xfrm>
            <a:off x="4643438" y="0"/>
            <a:ext cx="4714908" cy="4214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 descr="C:\Users\Admin\Desktop\Все фото\фото и инфа\Эльтон - Золотое озеро 2014\IMG_5511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4643438" y="3286124"/>
            <a:ext cx="4714876" cy="3571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643438" y="6488668"/>
            <a:ext cx="4714876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588" algn="ctr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Место проведения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ru-RU" sz="1600" b="1" dirty="0" smtClean="0">
                <a:solidFill>
                  <a:srgbClr val="FF0000"/>
                </a:solidFill>
              </a:rPr>
              <a:t>Школьная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</a:rPr>
              <a:t>площадь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Новая папка\IMG_55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928802"/>
            <a:ext cx="6572264" cy="4929198"/>
          </a:xfrm>
          <a:prstGeom prst="rect">
            <a:avLst/>
          </a:prstGeom>
          <a:noFill/>
        </p:spPr>
      </p:pic>
      <p:pic>
        <p:nvPicPr>
          <p:cNvPr id="3074" name="Picture 2" descr="C:\Users\Admin\Desktop\ЗОЛОТОЕ ОЗЕРО НА ПРЕМИЮ\Новая папка\P10101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7472"/>
            <a:ext cx="4857752" cy="40005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400" b="1" cap="all" dirty="0" smtClean="0">
                <a:solidFill>
                  <a:srgbClr val="C00000"/>
                </a:solidFill>
                <a:latin typeface="Georgia" pitchFamily="18" charset="0"/>
              </a:rPr>
              <a:t>Работа игровых, спортивных и </a:t>
            </a:r>
            <a:br>
              <a:rPr lang="ru-RU" sz="2400" b="1" cap="all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ru-RU" sz="2400" b="1" cap="all" dirty="0" smtClean="0">
                <a:solidFill>
                  <a:srgbClr val="C00000"/>
                </a:solidFill>
                <a:latin typeface="Georgia" pitchFamily="18" charset="0"/>
              </a:rPr>
              <a:t>развлекательных площадок: </a:t>
            </a:r>
            <a:br>
              <a:rPr lang="ru-RU" sz="2400" b="1" cap="all" dirty="0" smtClean="0">
                <a:solidFill>
                  <a:srgbClr val="C00000"/>
                </a:solidFill>
                <a:latin typeface="Georgia" pitchFamily="18" charset="0"/>
              </a:rPr>
            </a:br>
            <a:endParaRPr lang="ru-RU" sz="18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785794"/>
            <a:ext cx="9144000" cy="15001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rIns="0" bIns="0" anchor="b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endParaRPr kumimoji="0" lang="ru-RU" sz="2000" b="1" i="0" u="none" strike="noStrike" kern="1200" cap="all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3076" name="Picture 4" descr="C:\Users\Admin\Desktop\Все фото\фото и инфа\Эльтон - Золотое озеро 2014\P10101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5500702"/>
            <a:ext cx="1857388" cy="1357298"/>
          </a:xfrm>
          <a:prstGeom prst="rect">
            <a:avLst/>
          </a:prstGeom>
          <a:noFill/>
        </p:spPr>
      </p:pic>
      <p:pic>
        <p:nvPicPr>
          <p:cNvPr id="37889" name="Picture 1" descr="E:\Эльтон Фестиваль этнос 06 06 2014\фото\PICT31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85794"/>
            <a:ext cx="9144000" cy="278608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2428869"/>
            <a:ext cx="685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sz="20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Black" pitchFamily="34" charset="0"/>
              </a:rPr>
              <a:t>Инсталляция</a:t>
            </a:r>
          </a:p>
          <a:p>
            <a:pPr lvl="0">
              <a:spcBef>
                <a:spcPct val="0"/>
              </a:spcBef>
              <a:defRPr/>
            </a:pPr>
            <a:r>
              <a:rPr lang="ru-RU" sz="20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 Black" pitchFamily="34" charset="0"/>
              </a:rPr>
              <a:t>национальных подворий</a:t>
            </a:r>
            <a:endParaRPr lang="ru-RU" sz="2000" b="1" cap="all" dirty="0">
              <a:solidFill>
                <a:schemeClr val="accent3">
                  <a:lumMod val="60000"/>
                  <a:lumOff val="40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3105835"/>
            <a:ext cx="685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ru-RU" sz="3200" b="1" cap="all" dirty="0" smtClean="0">
                <a:solidFill>
                  <a:srgbClr val="FF0000"/>
                </a:solidFill>
                <a:latin typeface="Franklin Gothic Heavy" pitchFamily="34" charset="0"/>
              </a:rPr>
              <a:t>«РУССКОЕ ПОДВОРЬЕ»</a:t>
            </a:r>
            <a:endParaRPr lang="ru-RU" sz="3200" b="1" cap="all" dirty="0">
              <a:solidFill>
                <a:srgbClr val="FF0000"/>
              </a:solidFill>
              <a:latin typeface="Franklin Gothic Heavy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 descr="C:\Users\Admin\Desktop\ЗОЛОТОЕ ОЗЕРО НА ПРЕМИЮ\отобранные фотки на ПРЕМИЮ\DSC_09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3857628"/>
            <a:ext cx="4643438" cy="3000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Admin\Desktop\ЗОЛОТОЕ ОЗЕРО НА ПРЕМИЮ\image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29066"/>
            <a:ext cx="4572000" cy="2928934"/>
          </a:xfrm>
          <a:prstGeom prst="rect">
            <a:avLst/>
          </a:prstGeom>
          <a:noFill/>
        </p:spPr>
      </p:pic>
      <p:pic>
        <p:nvPicPr>
          <p:cNvPr id="8" name="Picture 4" descr="C:\Users\Талшин\Desktop\для призентации\getImage (3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42918"/>
            <a:ext cx="4643438" cy="33066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0" y="0"/>
            <a:ext cx="9144000" cy="6429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«</a:t>
            </a:r>
            <a:r>
              <a:rPr kumimoji="0" lang="ru-RU" sz="4000" b="1" i="0" u="none" strike="noStrike" kern="1200" cap="all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кАЗАХСКое</a:t>
            </a:r>
            <a:r>
              <a:rPr kumimoji="0" lang="ru-RU" sz="4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 подворье»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1027" name="Picture 3" descr="C:\Users\Admin\Desktop\ЗОЛОТОЕ ОЗЕРО НА ПРЕМИЮ\image (1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642918"/>
            <a:ext cx="4643438" cy="328614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dmin\Desktop\Все фото\фото и инфа\Эльтон - Золотое озеро 2014\P10101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0"/>
            <a:ext cx="9144000" cy="50004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all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«Украинское  подворье»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2051" name="Picture 3" descr="C:\Users\Admin\Desktop\Все фото\фото и инфа\Эльтон - Золотое озеро 2014\IMG_55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71480"/>
            <a:ext cx="2000232" cy="1333488"/>
          </a:xfrm>
          <a:prstGeom prst="rect">
            <a:avLst/>
          </a:prstGeom>
          <a:noFill/>
        </p:spPr>
      </p:pic>
      <p:pic>
        <p:nvPicPr>
          <p:cNvPr id="2052" name="Picture 4" descr="C:\Users\Admin\Desktop\Все фото\фото и инфа\Эльтон - Золотое озеро 2014\IMG_55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500042"/>
            <a:ext cx="2143108" cy="142873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Все фото\фото и инфа\Эльтон - Золотое озеро 2014\P1010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9144000" cy="6715172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9144000" cy="6429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Georgia" pitchFamily="18" charset="0"/>
                <a:ea typeface="+mj-ea"/>
                <a:cs typeface="+mj-cs"/>
              </a:rPr>
              <a:t>«Немецкое подворье»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4100" name="Picture 4" descr="C:\Users\Admin\Desktop\Все фото\фото и инфа\Эльтон - Золотое озеро 2014\IMG_55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42918"/>
            <a:ext cx="1836947" cy="1428760"/>
          </a:xfrm>
          <a:prstGeom prst="rect">
            <a:avLst/>
          </a:prstGeom>
          <a:noFill/>
        </p:spPr>
      </p:pic>
      <p:pic>
        <p:nvPicPr>
          <p:cNvPr id="4102" name="Picture 6" descr="C:\Users\Admin\Desktop\Все фото\фото и инфа\Эльтон - Золотое озеро 2014\IMG_55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642918"/>
            <a:ext cx="2143108" cy="1607353"/>
          </a:xfrm>
          <a:prstGeom prst="rect">
            <a:avLst/>
          </a:prstGeom>
          <a:noFill/>
        </p:spPr>
      </p:pic>
      <p:pic>
        <p:nvPicPr>
          <p:cNvPr id="4103" name="Picture 7" descr="C:\Users\Admin\Desktop\ЗОЛОТОЕ ОЗЕРО НА ПРЕМИЮ\im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43834" y="2285992"/>
            <a:ext cx="1500166" cy="114300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9" name="Picture 11" descr="E:\алтын-нур фотки\DSC_0017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5385563"/>
            <a:ext cx="2214546" cy="1472437"/>
          </a:xfrm>
          <a:prstGeom prst="rect">
            <a:avLst/>
          </a:prstGeom>
          <a:noFill/>
        </p:spPr>
      </p:pic>
      <p:sp>
        <p:nvSpPr>
          <p:cNvPr id="4" name="Текст 2"/>
          <p:cNvSpPr txBox="1">
            <a:spLocks/>
          </p:cNvSpPr>
          <p:nvPr/>
        </p:nvSpPr>
        <p:spPr>
          <a:xfrm>
            <a:off x="0" y="0"/>
            <a:ext cx="9144000" cy="92867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anchor="t">
            <a:normAutofit/>
          </a:bodyPr>
          <a:lstStyle/>
          <a:p>
            <a:pPr marL="0" marR="0" lvl="0" indent="158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lang="ru-RU" sz="3200" b="1" dirty="0" smtClean="0">
                <a:solidFill>
                  <a:srgbClr val="FF0000"/>
                </a:solidFill>
                <a:latin typeface="Franklin Gothic Heavy" pitchFamily="34" charset="0"/>
              </a:rPr>
              <a:t>ВЫСТАВКА НАЦИОНАЛЬНЫХ БЛЮД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Heavy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28671"/>
            <a:ext cx="450056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928670"/>
            <a:ext cx="464343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71876"/>
            <a:ext cx="4429124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Текст 2"/>
          <p:cNvSpPr txBox="1">
            <a:spLocks/>
          </p:cNvSpPr>
          <p:nvPr/>
        </p:nvSpPr>
        <p:spPr>
          <a:xfrm>
            <a:off x="1857356" y="6429396"/>
            <a:ext cx="2500330" cy="42860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anchor="t">
            <a:noAutofit/>
          </a:bodyPr>
          <a:lstStyle/>
          <a:p>
            <a:pPr lvl="1" indent="1588" algn="ctr">
              <a:buClr>
                <a:schemeClr val="accent3"/>
              </a:buClr>
              <a:buSzPct val="95000"/>
              <a:defRPr/>
            </a:pP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Heavy" pitchFamily="34" charset="0"/>
              </a:rPr>
              <a:t>РУССКИЙ СТОЛ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Heavy" pitchFamily="34" charset="0"/>
            </a:endParaRPr>
          </a:p>
        </p:txBody>
      </p:sp>
      <p:sp>
        <p:nvSpPr>
          <p:cNvPr id="10" name="Текст 2"/>
          <p:cNvSpPr txBox="1">
            <a:spLocks/>
          </p:cNvSpPr>
          <p:nvPr/>
        </p:nvSpPr>
        <p:spPr>
          <a:xfrm>
            <a:off x="0" y="3071810"/>
            <a:ext cx="2428860" cy="42860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anchor="t">
            <a:noAutofit/>
          </a:bodyPr>
          <a:lstStyle/>
          <a:p>
            <a:pPr lvl="1" indent="1588" algn="ctr">
              <a:buClr>
                <a:schemeClr val="accent3"/>
              </a:buClr>
              <a:buSzPct val="95000"/>
              <a:defRPr/>
            </a:pP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Heavy" pitchFamily="34" charset="0"/>
              </a:rPr>
              <a:t>УКРАИНСКИЙ СТОЛ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Heavy" pitchFamily="34" charset="0"/>
            </a:endParaRPr>
          </a:p>
        </p:txBody>
      </p:sp>
      <p:sp>
        <p:nvSpPr>
          <p:cNvPr id="11" name="Текст 2"/>
          <p:cNvSpPr txBox="1">
            <a:spLocks/>
          </p:cNvSpPr>
          <p:nvPr/>
        </p:nvSpPr>
        <p:spPr>
          <a:xfrm>
            <a:off x="6715140" y="928670"/>
            <a:ext cx="2428860" cy="35719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anchor="t">
            <a:noAutofit/>
          </a:bodyPr>
          <a:lstStyle/>
          <a:p>
            <a:pPr lvl="1" indent="1588" algn="ctr">
              <a:buClr>
                <a:schemeClr val="accent3"/>
              </a:buClr>
              <a:buSzPct val="95000"/>
              <a:defRPr/>
            </a:pP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Heavy" pitchFamily="34" charset="0"/>
              </a:rPr>
              <a:t>НЕМЕЦКИЙ СТОЛ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Heavy" pitchFamily="34" charset="0"/>
            </a:endParaRPr>
          </a:p>
        </p:txBody>
      </p:sp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4" y="3571876"/>
            <a:ext cx="4714876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7" cstate="print">
            <a:lum bright="20000" contrast="30000"/>
          </a:blip>
          <a:srcRect/>
          <a:stretch>
            <a:fillRect/>
          </a:stretch>
        </p:blipFill>
        <p:spPr bwMode="auto">
          <a:xfrm>
            <a:off x="2571736" y="2214554"/>
            <a:ext cx="3714776" cy="26477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7" name="Picture 9" descr="E:\алтын-нур фотки\DSC_0016 (2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14876" y="5715016"/>
            <a:ext cx="1500198" cy="1142984"/>
          </a:xfrm>
          <a:prstGeom prst="rect">
            <a:avLst/>
          </a:prstGeom>
          <a:noFill/>
        </p:spPr>
      </p:pic>
      <p:pic>
        <p:nvPicPr>
          <p:cNvPr id="27660" name="Picture 12" descr="E:\алтын-нур фотки\DSC_0017 (2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V="1">
            <a:off x="6929454" y="5715016"/>
            <a:ext cx="1643042" cy="1142984"/>
          </a:xfrm>
          <a:prstGeom prst="rect">
            <a:avLst/>
          </a:prstGeom>
          <a:noFill/>
        </p:spPr>
      </p:pic>
      <p:sp>
        <p:nvSpPr>
          <p:cNvPr id="18" name="Текст 2"/>
          <p:cNvSpPr txBox="1">
            <a:spLocks/>
          </p:cNvSpPr>
          <p:nvPr/>
        </p:nvSpPr>
        <p:spPr>
          <a:xfrm>
            <a:off x="6715140" y="3571876"/>
            <a:ext cx="2428860" cy="42860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anchor="t">
            <a:noAutofit/>
          </a:bodyPr>
          <a:lstStyle/>
          <a:p>
            <a:pPr lvl="1" indent="1588" algn="ctr">
              <a:buClr>
                <a:schemeClr val="accent3"/>
              </a:buClr>
              <a:buSzPct val="95000"/>
              <a:defRPr/>
            </a:pPr>
            <a:r>
              <a:rPr lang="ru-RU" sz="1400" b="1" dirty="0" smtClean="0">
                <a:solidFill>
                  <a:srgbClr val="FF0000"/>
                </a:solidFill>
                <a:latin typeface="Franklin Gothic Heavy" pitchFamily="34" charset="0"/>
              </a:rPr>
              <a:t>КАЗАХСК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Heavy" pitchFamily="34" charset="0"/>
              </a:rPr>
              <a:t>ИЙ СТОЛ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Heavy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Все фото\эльтон\IMG_55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0"/>
            <a:ext cx="4000496" cy="3000372"/>
          </a:xfrm>
          <a:prstGeom prst="rect">
            <a:avLst/>
          </a:prstGeom>
          <a:noFill/>
        </p:spPr>
      </p:pic>
      <p:sp>
        <p:nvSpPr>
          <p:cNvPr id="14" name="Текст 2"/>
          <p:cNvSpPr txBox="1">
            <a:spLocks/>
          </p:cNvSpPr>
          <p:nvPr/>
        </p:nvSpPr>
        <p:spPr>
          <a:xfrm>
            <a:off x="0" y="0"/>
            <a:ext cx="5119630" cy="8572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anchor="t">
            <a:noAutofit/>
          </a:bodyPr>
          <a:lstStyle/>
          <a:p>
            <a:pPr marL="0" marR="0" lvl="0" indent="1588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Tx/>
              <a:buNone/>
              <a:tabLst/>
              <a:defRPr/>
            </a:pPr>
            <a:r>
              <a:rPr kumimoji="0" lang="ru-RU" sz="2000" b="1" i="0" u="none" strike="noStrike" kern="1200" cap="all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Heavy" pitchFamily="34" charset="0"/>
              </a:rPr>
              <a:t>Выставка изделий декоративно-прикладного творчества</a:t>
            </a:r>
            <a:endParaRPr kumimoji="0" lang="ru-RU" sz="2000" b="1" i="0" u="none" strike="noStrike" kern="1200" cap="all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Heavy" pitchFamily="34" charset="0"/>
            </a:endParaRPr>
          </a:p>
        </p:txBody>
      </p:sp>
      <p:sp>
        <p:nvSpPr>
          <p:cNvPr id="15" name="Текст 2"/>
          <p:cNvSpPr txBox="1">
            <a:spLocks/>
          </p:cNvSpPr>
          <p:nvPr/>
        </p:nvSpPr>
        <p:spPr>
          <a:xfrm>
            <a:off x="4024370" y="2857496"/>
            <a:ext cx="5119630" cy="114298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anchor="t">
            <a:noAutofit/>
          </a:bodyPr>
          <a:lstStyle/>
          <a:p>
            <a:pPr lvl="1" indent="1588" algn="r">
              <a:buClr>
                <a:schemeClr val="accent3"/>
              </a:buClr>
              <a:buSzPct val="95000"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мастера -умельцы из </a:t>
            </a:r>
            <a:r>
              <a:rPr lang="ru-RU" sz="2400" b="1" dirty="0" smtClean="0">
                <a:solidFill>
                  <a:srgbClr val="FF0000"/>
                </a:solidFill>
              </a:rPr>
              <a:t>Палласовского </a:t>
            </a:r>
          </a:p>
          <a:p>
            <a:pPr lvl="1" indent="1588" algn="r">
              <a:buClr>
                <a:schemeClr val="accent3"/>
              </a:buClr>
              <a:buSzPct val="95000"/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муниципального района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6" name="Picture 8" descr="C:\Users\Admin\Desktop\Все фото\эльтон\IMG_54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32"/>
            <a:ext cx="5143472" cy="3143272"/>
          </a:xfrm>
          <a:prstGeom prst="rect">
            <a:avLst/>
          </a:prstGeom>
          <a:noFill/>
        </p:spPr>
      </p:pic>
      <p:pic>
        <p:nvPicPr>
          <p:cNvPr id="17" name="Picture 6" descr="C:\Users\Admin\Desktop\Все фото\эльтон\IMG_54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00504"/>
            <a:ext cx="5143504" cy="2857496"/>
          </a:xfrm>
          <a:prstGeom prst="rect">
            <a:avLst/>
          </a:prstGeom>
          <a:noFill/>
        </p:spPr>
      </p:pic>
      <p:pic>
        <p:nvPicPr>
          <p:cNvPr id="18" name="Picture 7" descr="C:\Users\Admin\Desktop\Все фото\эльтон\IMG_54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4000504"/>
            <a:ext cx="4071934" cy="2857496"/>
          </a:xfrm>
          <a:prstGeom prst="rect">
            <a:avLst/>
          </a:prstGeom>
          <a:noFill/>
        </p:spPr>
      </p:pic>
      <p:sp>
        <p:nvSpPr>
          <p:cNvPr id="19" name="Текст 2"/>
          <p:cNvSpPr txBox="1">
            <a:spLocks/>
          </p:cNvSpPr>
          <p:nvPr/>
        </p:nvSpPr>
        <p:spPr>
          <a:xfrm>
            <a:off x="0" y="3857628"/>
            <a:ext cx="5072066" cy="171451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anchor="t">
            <a:noAutofit/>
          </a:bodyPr>
          <a:lstStyle/>
          <a:p>
            <a:pPr lvl="1" indent="1588" algn="ctr">
              <a:buClr>
                <a:schemeClr val="accent3"/>
              </a:buClr>
              <a:buSzPct val="95000"/>
              <a:defRPr/>
            </a:pPr>
            <a:r>
              <a:rPr lang="ru-RU" sz="2000" b="1" dirty="0" smtClean="0">
                <a:solidFill>
                  <a:srgbClr val="FF0000"/>
                </a:solidFill>
              </a:rPr>
              <a:t>п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.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Венгеловка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</a:p>
          <a:p>
            <a:pPr lvl="1" indent="1588" algn="ctr">
              <a:buClr>
                <a:schemeClr val="accent3"/>
              </a:buClr>
              <a:buSzPct val="95000"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</a:rPr>
              <a:t>(изделия из бумаги, дерева)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,</a:t>
            </a:r>
          </a:p>
          <a:p>
            <a:pPr lvl="1" indent="1588" algn="ctr">
              <a:buClr>
                <a:schemeClr val="accent3"/>
              </a:buClr>
              <a:buSzPct val="95000"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с. Кайсацкое, с. Золотари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</a:rPr>
              <a:t>(вязание крючком, спицами)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\Desktop\Все фото\эльтон\IMG_55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14942" cy="3500438"/>
          </a:xfrm>
          <a:prstGeom prst="rect">
            <a:avLst/>
          </a:prstGeom>
          <a:noFill/>
        </p:spPr>
      </p:pic>
      <p:sp>
        <p:nvSpPr>
          <p:cNvPr id="14" name="Текст 2"/>
          <p:cNvSpPr txBox="1">
            <a:spLocks/>
          </p:cNvSpPr>
          <p:nvPr/>
        </p:nvSpPr>
        <p:spPr>
          <a:xfrm>
            <a:off x="0" y="3429000"/>
            <a:ext cx="5143504" cy="135732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anchor="t">
            <a:noAutofit/>
          </a:bodyPr>
          <a:lstStyle/>
          <a:p>
            <a:pPr lvl="1" indent="1588" algn="ctr">
              <a:buClr>
                <a:schemeClr val="accent3"/>
              </a:buClr>
              <a:buSzPct val="95000"/>
              <a:defRPr/>
            </a:pPr>
            <a:r>
              <a:rPr lang="ru-RU" b="1" dirty="0" smtClean="0">
                <a:solidFill>
                  <a:srgbClr val="FF0000"/>
                </a:solidFill>
              </a:rPr>
              <a:t>    </a:t>
            </a:r>
            <a:r>
              <a:rPr lang="ru-RU" b="1" dirty="0" err="1" smtClean="0">
                <a:solidFill>
                  <a:srgbClr val="FF0000"/>
                </a:solidFill>
              </a:rPr>
              <a:t>п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. Путь </a:t>
            </a:r>
            <a:r>
              <a:rPr kumimoji="0" lang="ru-RU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Ильча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, п. </a:t>
            </a:r>
            <a:r>
              <a:rPr kumimoji="0" lang="ru-RU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П</a:t>
            </a:r>
            <a:r>
              <a:rPr lang="ru-RU" b="1" noProof="0" dirty="0" err="1" smtClean="0">
                <a:solidFill>
                  <a:srgbClr val="FF0000"/>
                </a:solidFill>
              </a:rPr>
              <a:t>рудентов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 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</a:rPr>
              <a:t>(изделия из бумаги,  вязаные ковры)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,   с.Лиманное, хутор </a:t>
            </a:r>
            <a:r>
              <a:rPr kumimoji="0" lang="ru-RU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Серогодского</a:t>
            </a: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</a:rPr>
              <a:t>(изделия из бумаги, вермишели, бросового материала)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15" name="Picture 9" descr="C:\Users\Admin\Desktop\Все фото\эльтон\IMG_54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43446"/>
            <a:ext cx="6072198" cy="2214554"/>
          </a:xfrm>
          <a:prstGeom prst="rect">
            <a:avLst/>
          </a:prstGeom>
          <a:noFill/>
        </p:spPr>
      </p:pic>
      <p:pic>
        <p:nvPicPr>
          <p:cNvPr id="13" name="Picture 11" descr="C:\Users\Admin\Desktop\Все фото\эльтон\IMG_54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3429000"/>
            <a:ext cx="4000497" cy="3429000"/>
          </a:xfrm>
          <a:prstGeom prst="rect">
            <a:avLst/>
          </a:prstGeom>
          <a:noFill/>
        </p:spPr>
      </p:pic>
      <p:pic>
        <p:nvPicPr>
          <p:cNvPr id="12" name="Picture 10" descr="C:\Users\Admin\Desktop\Все фото\эльтон\IMG_54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0"/>
            <a:ext cx="4000496" cy="378619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2"/>
          <p:cNvSpPr txBox="1">
            <a:spLocks/>
          </p:cNvSpPr>
          <p:nvPr/>
        </p:nvSpPr>
        <p:spPr>
          <a:xfrm>
            <a:off x="0" y="0"/>
            <a:ext cx="3786182" cy="171448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anchor="t">
            <a:noAutofit/>
          </a:bodyPr>
          <a:lstStyle/>
          <a:p>
            <a:pPr lvl="1" indent="1588" algn="ctr">
              <a:buClr>
                <a:schemeClr val="accent3"/>
              </a:buClr>
              <a:buSzPct val="95000"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Мастер-класс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 </a:t>
            </a:r>
          </a:p>
          <a:p>
            <a:pPr lvl="1" indent="1588" algn="ctr">
              <a:buClr>
                <a:schemeClr val="accent3"/>
              </a:buClr>
              <a:buSzPct val="95000"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от  умельца из п. Эльтон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Валентины Ковалевой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(плетение из газетных трубочек)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11" name="Picture 5" descr="C:\Users\Admin\Desktop\Все фото\эльтон\IMG_5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3429000"/>
            <a:ext cx="5357818" cy="3429000"/>
          </a:xfrm>
          <a:prstGeom prst="rect">
            <a:avLst/>
          </a:prstGeom>
          <a:noFill/>
        </p:spPr>
      </p:pic>
      <p:pic>
        <p:nvPicPr>
          <p:cNvPr id="7" name="Picture 4" descr="C:\Users\Admin\Desktop\Все фото\эльтон\IMG_54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0"/>
            <a:ext cx="5357818" cy="4286256"/>
          </a:xfrm>
          <a:prstGeom prst="rect">
            <a:avLst/>
          </a:prstGeom>
          <a:noFill/>
        </p:spPr>
      </p:pic>
      <p:pic>
        <p:nvPicPr>
          <p:cNvPr id="3074" name="Picture 2" descr="C:\Users\Admin\Desktop\Все фото\эльтон\IMG_54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43380"/>
            <a:ext cx="3786182" cy="2714620"/>
          </a:xfrm>
          <a:prstGeom prst="rect">
            <a:avLst/>
          </a:prstGeom>
          <a:noFill/>
        </p:spPr>
      </p:pic>
      <p:pic>
        <p:nvPicPr>
          <p:cNvPr id="9" name="Picture 3" descr="C:\Users\Admin\Desktop\Все фото\эльтон\IMG_54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643050"/>
            <a:ext cx="3786182" cy="321471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C:\Users\Admin\Desktop\Все фото\эльтон\IMG_54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4714860"/>
            <a:ext cx="2928926" cy="2143140"/>
          </a:xfrm>
          <a:prstGeom prst="rect">
            <a:avLst/>
          </a:prstGeom>
          <a:noFill/>
        </p:spPr>
      </p:pic>
      <p:sp>
        <p:nvSpPr>
          <p:cNvPr id="8" name="Текст 2"/>
          <p:cNvSpPr txBox="1">
            <a:spLocks/>
          </p:cNvSpPr>
          <p:nvPr/>
        </p:nvSpPr>
        <p:spPr>
          <a:xfrm>
            <a:off x="3214678" y="0"/>
            <a:ext cx="5929322" cy="271462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anchor="t">
            <a:noAutofit/>
          </a:bodyPr>
          <a:lstStyle/>
          <a:p>
            <a:pPr lvl="1" indent="1588" algn="r">
              <a:buClr>
                <a:schemeClr val="accent3"/>
              </a:buClr>
              <a:buSzPct val="95000"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       Изделия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 воспитанников </a:t>
            </a:r>
          </a:p>
          <a:p>
            <a:pPr lvl="1" indent="1588" algn="r">
              <a:buClr>
                <a:schemeClr val="accent3"/>
              </a:buClr>
              <a:buSzPct val="95000"/>
              <a:defRPr/>
            </a:pP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        Детской школы искусств </a:t>
            </a:r>
          </a:p>
          <a:p>
            <a:pPr lvl="1" indent="1588" algn="r">
              <a:buClr>
                <a:schemeClr val="accent3"/>
              </a:buClr>
              <a:buSzPct val="95000"/>
              <a:defRPr/>
            </a:pP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            из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г. Николаевска </a:t>
            </a:r>
          </a:p>
          <a:p>
            <a:pPr lvl="1" indent="1588" algn="r">
              <a:buClr>
                <a:schemeClr val="accent3"/>
              </a:buClr>
              <a:buSzPct val="95000"/>
              <a:defRPr/>
            </a:pP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       и мастеров-умельцев из                   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Николаевского </a:t>
            </a:r>
          </a:p>
          <a:p>
            <a:pPr lvl="1" indent="1588" algn="r">
              <a:buClr>
                <a:schemeClr val="accent3"/>
              </a:buClr>
              <a:buSzPct val="95000"/>
              <a:defRPr/>
            </a:pP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муниципального района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2" name="Picture 2" descr="C:\Users\Admin\Desktop\Все фото\эльтон\IMG_54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"/>
            <a:ext cx="5072065" cy="2714618"/>
          </a:xfrm>
          <a:prstGeom prst="rect">
            <a:avLst/>
          </a:prstGeom>
          <a:noFill/>
        </p:spPr>
      </p:pic>
      <p:pic>
        <p:nvPicPr>
          <p:cNvPr id="16" name="Picture 4" descr="C:\Users\Admin\Desktop\Все фото\эльтон\IMG_54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643446"/>
            <a:ext cx="3071802" cy="2214554"/>
          </a:xfrm>
          <a:prstGeom prst="rect">
            <a:avLst/>
          </a:prstGeom>
          <a:noFill/>
        </p:spPr>
      </p:pic>
      <p:pic>
        <p:nvPicPr>
          <p:cNvPr id="13" name="Picture 7" descr="C:\Users\Admin\Desktop\Все фото\эльтон\IMG_54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714620"/>
            <a:ext cx="3107517" cy="2143140"/>
          </a:xfrm>
          <a:prstGeom prst="rect">
            <a:avLst/>
          </a:prstGeom>
          <a:noFill/>
        </p:spPr>
      </p:pic>
      <p:pic>
        <p:nvPicPr>
          <p:cNvPr id="14" name="Picture 8" descr="C:\Users\Admin\Desktop\Все фото\эльтон\IMG_54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2714620"/>
            <a:ext cx="2857488" cy="2143140"/>
          </a:xfrm>
          <a:prstGeom prst="rect">
            <a:avLst/>
          </a:prstGeom>
          <a:noFill/>
        </p:spPr>
      </p:pic>
      <p:pic>
        <p:nvPicPr>
          <p:cNvPr id="18" name="Picture 3" descr="C:\Users\Admin\Desktop\Все фото\эльтон\IMG_547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9323" y="4500546"/>
            <a:ext cx="3214678" cy="2357454"/>
          </a:xfrm>
          <a:prstGeom prst="rect">
            <a:avLst/>
          </a:prstGeom>
          <a:noFill/>
        </p:spPr>
      </p:pic>
      <p:pic>
        <p:nvPicPr>
          <p:cNvPr id="15" name="Picture 5" descr="C:\Users\Admin\Desktop\Все фото\эльтон\IMG_547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29322" y="2714620"/>
            <a:ext cx="3214678" cy="214314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алтын-нур фотки\DSC_0296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0" y="1500174"/>
            <a:ext cx="9144000" cy="5500726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1857364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Franklin Gothic Heavy" pitchFamily="34" charset="0"/>
                <a:ea typeface="Batang" pitchFamily="18" charset="-127"/>
                <a:cs typeface="+mj-cs"/>
              </a:rPr>
              <a:t>ПЕРВЫЙ</a:t>
            </a:r>
            <a:r>
              <a:rPr kumimoji="0" lang="ru-RU" sz="2800" b="1" i="0" u="none" strike="noStrike" kern="1200" cap="all" normalizeH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Franklin Gothic Heavy" pitchFamily="34" charset="0"/>
                <a:ea typeface="Batang" pitchFamily="18" charset="-127"/>
                <a:cs typeface="+mj-cs"/>
              </a:rPr>
              <a:t> МЕЖМУНИЦИПАЛЬНЫЙ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all" normalizeH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Franklin Gothic Heavy" pitchFamily="34" charset="0"/>
                <a:ea typeface="Batang" pitchFamily="18" charset="-127"/>
                <a:cs typeface="+mj-cs"/>
              </a:rPr>
              <a:t>ФОЛЬКЛОРНО-ЭТНОГРАФИЧЕСКИЙ ФЕСТИВАЛЬ</a:t>
            </a:r>
            <a:endParaRPr kumimoji="0" lang="ru-RU" sz="2400" b="1" i="0" u="none" strike="noStrike" kern="1200" cap="all" normalizeH="0" baseline="0" noProof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Franklin Gothic Heavy" pitchFamily="34" charset="0"/>
              <a:ea typeface="Batang" pitchFamily="18" charset="-127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Franklin Gothic Heavy" pitchFamily="34" charset="0"/>
                <a:ea typeface="Batang" pitchFamily="18" charset="-127"/>
                <a:cs typeface="+mj-cs"/>
              </a:rPr>
              <a:t>«ЭЛЬТОН – ЗОЛОТОЕ ОЗЕРО» </a:t>
            </a:r>
            <a:endParaRPr kumimoji="0" lang="ru-RU" sz="2800" b="1" i="0" u="none" strike="noStrike" kern="1200" cap="all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Franklin Gothic Heavy" pitchFamily="34" charset="0"/>
              <a:ea typeface="Batang" pitchFamily="18" charset="-127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429124" y="2928934"/>
            <a:ext cx="428628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4143380"/>
            <a:ext cx="3643306" cy="2928958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3600" dirty="0" smtClean="0">
              <a:solidFill>
                <a:srgbClr val="FF0000"/>
              </a:solidFill>
              <a:latin typeface="Georgia" pitchFamily="18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100" b="1" i="0" u="none" strike="noStrike" kern="1200" cap="none" spc="0" normalizeH="0" baseline="0" noProof="0" dirty="0" smtClean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Georgia" pitchFamily="18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sz="4800" b="1" dirty="0" smtClean="0">
                <a:solidFill>
                  <a:srgbClr val="FF6600"/>
                </a:solidFill>
                <a:latin typeface="Franklin Gothic Heavy" pitchFamily="34" charset="0"/>
                <a:ea typeface="+mj-ea"/>
                <a:cs typeface="+mj-cs"/>
              </a:rPr>
              <a:t>6 июня 2014 г.  </a:t>
            </a:r>
            <a:r>
              <a:rPr lang="ru-RU" sz="5400" b="1" dirty="0" smtClean="0">
                <a:solidFill>
                  <a:srgbClr val="FF6600"/>
                </a:solidFill>
                <a:latin typeface="Franklin Gothic Heavy" pitchFamily="34" charset="0"/>
                <a:ea typeface="+mj-ea"/>
                <a:cs typeface="+mj-cs"/>
              </a:rPr>
              <a:t>      поселок Эльтон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5100" b="1" dirty="0" smtClean="0">
              <a:solidFill>
                <a:schemeClr val="accent3"/>
              </a:solidFill>
              <a:latin typeface="Georgia" pitchFamily="18" charset="0"/>
              <a:ea typeface="+mj-ea"/>
              <a:cs typeface="+mj-cs"/>
            </a:endParaRPr>
          </a:p>
        </p:txBody>
      </p:sp>
      <p:pic>
        <p:nvPicPr>
          <p:cNvPr id="7" name="Picture 2" descr="C:\Users\Admin\Desktop\ЗОЛОТОЕ ОЗЕРО НА ПРЕМИЮ\image (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071546"/>
            <a:ext cx="1500198" cy="14287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E:\алтын-нур фотки\DSC_03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85926"/>
            <a:ext cx="3571868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E:\алтын-нур фотки\DSC_05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4500570"/>
            <a:ext cx="4143372" cy="2643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7" descr="C:\Users\Admin\Desktop\Все фото\эльтон\IMG_55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3286124"/>
            <a:ext cx="5286380" cy="3571875"/>
          </a:xfrm>
          <a:prstGeom prst="rect">
            <a:avLst/>
          </a:prstGeom>
          <a:noFill/>
        </p:spPr>
      </p:pic>
      <p:pic>
        <p:nvPicPr>
          <p:cNvPr id="17" name="Picture 5" descr="C:\Users\Admin\Desktop\Все фото\эльтон\IMG_54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7232"/>
            <a:ext cx="3000364" cy="3690942"/>
          </a:xfrm>
          <a:prstGeom prst="rect">
            <a:avLst/>
          </a:prstGeom>
          <a:noFill/>
        </p:spPr>
      </p:pic>
      <p:pic>
        <p:nvPicPr>
          <p:cNvPr id="15" name="Picture 3" descr="C:\Users\Admin\Desktop\Все фото\эльтон\IMG_54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3701" y="1500174"/>
            <a:ext cx="2500299" cy="1643074"/>
          </a:xfrm>
          <a:prstGeom prst="rect">
            <a:avLst/>
          </a:prstGeom>
          <a:noFill/>
        </p:spPr>
      </p:pic>
      <p:pic>
        <p:nvPicPr>
          <p:cNvPr id="13" name="Picture 2" descr="C:\Users\Admin\Desktop\Все фото\эльтон\IMG_54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65041" y="0"/>
            <a:ext cx="3178959" cy="2500306"/>
          </a:xfrm>
          <a:prstGeom prst="rect">
            <a:avLst/>
          </a:prstGeom>
          <a:noFill/>
        </p:spPr>
      </p:pic>
      <p:sp>
        <p:nvSpPr>
          <p:cNvPr id="11" name="Текст 2"/>
          <p:cNvSpPr txBox="1">
            <a:spLocks/>
          </p:cNvSpPr>
          <p:nvPr/>
        </p:nvSpPr>
        <p:spPr>
          <a:xfrm>
            <a:off x="2357422" y="0"/>
            <a:ext cx="5000660" cy="10001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anchor="t">
            <a:noAutofit/>
          </a:bodyPr>
          <a:lstStyle/>
          <a:p>
            <a:pPr lvl="1" indent="1588" algn="ctr">
              <a:buClr>
                <a:schemeClr val="accent3"/>
              </a:buClr>
              <a:buSzPct val="95000"/>
              <a:defRPr/>
            </a:pP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</a:rPr>
              <a:t>Мастера-умельцы из 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города Волжский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12" name="Picture 8" descr="C:\Users\Admin\Desktop\Все фото\эльтон\IMG_55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3000364" cy="2285995"/>
          </a:xfrm>
          <a:prstGeom prst="rect">
            <a:avLst/>
          </a:prstGeom>
          <a:noFill/>
        </p:spPr>
      </p:pic>
      <p:pic>
        <p:nvPicPr>
          <p:cNvPr id="16" name="Picture 4" descr="C:\Users\Admin\Desktop\Все фото\эльтон\IMG_549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238628"/>
            <a:ext cx="3857620" cy="2619372"/>
          </a:xfrm>
          <a:prstGeom prst="rect">
            <a:avLst/>
          </a:prstGeom>
          <a:noFill/>
        </p:spPr>
      </p:pic>
      <p:pic>
        <p:nvPicPr>
          <p:cNvPr id="19" name="Picture 6" descr="C:\Users\Admin\Desktop\Все фото\эльтон\IMG_550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3143249"/>
            <a:ext cx="3143240" cy="1928826"/>
          </a:xfrm>
          <a:prstGeom prst="rect">
            <a:avLst/>
          </a:prstGeom>
          <a:noFill/>
        </p:spPr>
      </p:pic>
      <p:pic>
        <p:nvPicPr>
          <p:cNvPr id="18" name="Picture 2" descr="C:\Users\Admin\Desktop\Все фото\эльтон\IMG_548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00364" y="2643182"/>
            <a:ext cx="3071802" cy="2428892"/>
          </a:xfrm>
          <a:prstGeom prst="rect">
            <a:avLst/>
          </a:prstGeom>
          <a:noFill/>
        </p:spPr>
      </p:pic>
      <p:pic>
        <p:nvPicPr>
          <p:cNvPr id="14" name="Picture 3" descr="C:\Users\Admin\Desktop\Все фото\эльтон\IMG_549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00364" y="1000108"/>
            <a:ext cx="3714744" cy="264320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4" descr="C:\Users\Admin\AppData\Local\Temp\Rar$DI66.432\DSCN55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6908" cy="6858000"/>
          </a:xfrm>
          <a:prstGeom prst="rect">
            <a:avLst/>
          </a:prstGeom>
          <a:noFill/>
        </p:spPr>
      </p:pic>
      <p:pic>
        <p:nvPicPr>
          <p:cNvPr id="91139" name="Picture 3" descr="C:\Users\Admin\AppData\Local\Temp\Rar$DI49.432\DSCN55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962562" cy="3186260"/>
          </a:xfrm>
          <a:prstGeom prst="rect">
            <a:avLst/>
          </a:prstGeom>
          <a:noFill/>
        </p:spPr>
      </p:pic>
      <p:pic>
        <p:nvPicPr>
          <p:cNvPr id="1026" name="Picture 2" descr="E:\алтын-нур фотки\DSC_0058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4435589"/>
            <a:ext cx="3643306" cy="2422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Admin\комитет\P1290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08"/>
            <a:ext cx="9144000" cy="5857892"/>
          </a:xfrm>
          <a:prstGeom prst="rect">
            <a:avLst/>
          </a:prstGeom>
          <a:noFill/>
        </p:spPr>
      </p:pic>
      <p:sp>
        <p:nvSpPr>
          <p:cNvPr id="5" name="Текст 2"/>
          <p:cNvSpPr txBox="1">
            <a:spLocks/>
          </p:cNvSpPr>
          <p:nvPr/>
        </p:nvSpPr>
        <p:spPr>
          <a:xfrm>
            <a:off x="0" y="0"/>
            <a:ext cx="9144000" cy="10001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anchor="t">
            <a:noAutofit/>
          </a:bodyPr>
          <a:lstStyle/>
          <a:p>
            <a:pPr lvl="1" indent="1588" algn="ctr">
              <a:buClr>
                <a:schemeClr val="accent3"/>
              </a:buClr>
              <a:buSzPct val="95000"/>
              <a:defRPr/>
            </a:pP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itchFamily="18" charset="0"/>
              </a:rPr>
              <a:t>«БОГАТЫРСКАЯ СИЛА» 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eorgia" pitchFamily="18" charset="0"/>
              </a:rPr>
              <a:t>- 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eorgia" pitchFamily="18" charset="0"/>
              </a:rPr>
              <a:t>спортивные состязания по армрестлингу и гиревому спорту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eorgia" pitchFamily="18" charset="0"/>
            </a:endParaRPr>
          </a:p>
        </p:txBody>
      </p:sp>
      <p:pic>
        <p:nvPicPr>
          <p:cNvPr id="3075" name="Picture 3" descr="C:\Users\Admin\комитет\DSC_00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00108"/>
            <a:ext cx="1524000" cy="2042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Admin\комитет\DSC_0009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28032"/>
            <a:ext cx="1524000" cy="2029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Admin\комитет\DSC_0006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857496"/>
            <a:ext cx="1524000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5" name="Picture 5" descr="C:\Users\Admin\Desktop\Все фото\фото и инфа\Закат на Эльтоне\PICT01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14686"/>
            <a:ext cx="4786314" cy="3643314"/>
          </a:xfrm>
          <a:prstGeom prst="rect">
            <a:avLst/>
          </a:prstGeom>
          <a:noFill/>
        </p:spPr>
      </p:pic>
      <p:pic>
        <p:nvPicPr>
          <p:cNvPr id="92166" name="Picture 6" descr="C:\Users\Admin\Desktop\Все фото\фото и инфа\Закат на Эльтоне\PICT01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178966"/>
            <a:ext cx="4357686" cy="3679034"/>
          </a:xfrm>
          <a:prstGeom prst="rect">
            <a:avLst/>
          </a:prstGeom>
          <a:noFill/>
        </p:spPr>
      </p:pic>
      <p:pic>
        <p:nvPicPr>
          <p:cNvPr id="92163" name="Picture 3" descr="C:\Users\Admin\Desktop\Все фото\фото и инфа\Закат на Эльтоне\PICT00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0"/>
            <a:ext cx="4429124" cy="3357562"/>
          </a:xfrm>
          <a:prstGeom prst="rect">
            <a:avLst/>
          </a:prstGeom>
          <a:noFill/>
        </p:spPr>
      </p:pic>
      <p:pic>
        <p:nvPicPr>
          <p:cNvPr id="92162" name="Picture 2" descr="C:\Users\Admin\Desktop\Все фото\фото и инфа\Закат на Эльтоне\PICT00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786314" cy="3357562"/>
          </a:xfrm>
          <a:prstGeom prst="rect">
            <a:avLst/>
          </a:prstGeom>
          <a:noFill/>
        </p:spPr>
      </p:pic>
      <p:sp>
        <p:nvSpPr>
          <p:cNvPr id="6" name="Текст 2"/>
          <p:cNvSpPr txBox="1">
            <a:spLocks/>
          </p:cNvSpPr>
          <p:nvPr/>
        </p:nvSpPr>
        <p:spPr>
          <a:xfrm>
            <a:off x="0" y="0"/>
            <a:ext cx="9144000" cy="10001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anchor="t">
            <a:noAutofit/>
          </a:bodyPr>
          <a:lstStyle/>
          <a:p>
            <a:pPr lvl="1" indent="1588" algn="ctr">
              <a:buClr>
                <a:schemeClr val="accent3"/>
              </a:buClr>
              <a:buSzPct val="95000"/>
              <a:defRPr/>
            </a:pP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eorgia" pitchFamily="18" charset="0"/>
              </a:rPr>
              <a:t>Экскурсии по природному парку 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itchFamily="18" charset="0"/>
              </a:rPr>
              <a:t>«</a:t>
            </a:r>
            <a:r>
              <a:rPr kumimoji="0" lang="ru-RU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itchFamily="18" charset="0"/>
              </a:rPr>
              <a:t>Эльтонский</a:t>
            </a:r>
            <a:r>
              <a:rPr lang="ru-RU" sz="2800" b="1" dirty="0" smtClean="0">
                <a:solidFill>
                  <a:srgbClr val="FF0000"/>
                </a:solidFill>
                <a:latin typeface="Georgia" pitchFamily="18" charset="0"/>
              </a:rPr>
              <a:t>»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(озеро Эльтон, гора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Улаган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 и др.)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eorgia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комитет\161.jpg"/>
          <p:cNvPicPr>
            <a:picLocks noChangeAspect="1" noChangeArrowheads="1"/>
          </p:cNvPicPr>
          <p:nvPr/>
        </p:nvPicPr>
        <p:blipFill>
          <a:blip r:embed="rId2" cstate="print">
            <a:lum bright="9000" contrast="19000"/>
          </a:blip>
          <a:srcRect/>
          <a:stretch>
            <a:fillRect/>
          </a:stretch>
        </p:blipFill>
        <p:spPr bwMode="auto">
          <a:xfrm>
            <a:off x="0" y="1000108"/>
            <a:ext cx="9144000" cy="5857892"/>
          </a:xfrm>
          <a:prstGeom prst="rect">
            <a:avLst/>
          </a:prstGeom>
          <a:noFill/>
        </p:spPr>
      </p:pic>
      <p:sp>
        <p:nvSpPr>
          <p:cNvPr id="5" name="Текст 2"/>
          <p:cNvSpPr txBox="1">
            <a:spLocks/>
          </p:cNvSpPr>
          <p:nvPr/>
        </p:nvSpPr>
        <p:spPr>
          <a:xfrm>
            <a:off x="0" y="0"/>
            <a:ext cx="9144000" cy="10001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anchor="t">
            <a:noAutofit/>
          </a:bodyPr>
          <a:lstStyle/>
          <a:p>
            <a:pPr lvl="1" indent="1588" algn="ctr">
              <a:buClr>
                <a:schemeClr val="accent3"/>
              </a:buClr>
              <a:buSzPct val="95000"/>
              <a:defRPr/>
            </a:pPr>
            <a:r>
              <a:rPr kumimoji="0" lang="ru-RU" sz="2800" b="1" i="0" u="none" strike="noStrike" kern="1200" cap="all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itchFamily="18" charset="0"/>
              </a:rPr>
              <a:t>Катание на верблюде</a:t>
            </a:r>
          </a:p>
          <a:p>
            <a:pPr lvl="1" indent="1588" algn="ctr">
              <a:buClr>
                <a:schemeClr val="accent3"/>
              </a:buClr>
              <a:buSzPct val="95000"/>
              <a:defRPr/>
            </a:pPr>
            <a:r>
              <a:rPr kumimoji="0" lang="ru-RU" sz="2800" b="1" i="0" u="none" strike="noStrike" kern="1200" cap="all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itchFamily="18" charset="0"/>
              </a:rPr>
              <a:t> </a:t>
            </a:r>
            <a:r>
              <a:rPr kumimoji="0" lang="ru-RU" sz="2800" b="1" i="0" u="none" strike="noStrike" kern="1200" cap="all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itchFamily="18" charset="0"/>
              </a:rPr>
              <a:t>Эльтончике</a:t>
            </a:r>
            <a:endParaRPr kumimoji="0" lang="ru-RU" sz="2800" b="1" i="0" u="none" strike="noStrike" kern="1200" cap="all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itchFamily="18" charset="0"/>
            </a:endParaRPr>
          </a:p>
        </p:txBody>
      </p:sp>
      <p:pic>
        <p:nvPicPr>
          <p:cNvPr id="4099" name="Picture 3" descr="C:\Users\Admin\Desktop\ЗОЛОТОЕ ОЗЕРО НА ПРЕМИЮ\image (7).jpg"/>
          <p:cNvPicPr>
            <a:picLocks noChangeAspect="1" noChangeArrowheads="1"/>
          </p:cNvPicPr>
          <p:nvPr/>
        </p:nvPicPr>
        <p:blipFill>
          <a:blip r:embed="rId3" cstate="print">
            <a:lum bright="4000" contrast="7000"/>
          </a:blip>
          <a:srcRect/>
          <a:stretch>
            <a:fillRect/>
          </a:stretch>
        </p:blipFill>
        <p:spPr bwMode="auto">
          <a:xfrm>
            <a:off x="5857884" y="928670"/>
            <a:ext cx="3286116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Admin\комитет\21.jpg"/>
          <p:cNvPicPr>
            <a:picLocks noChangeAspect="1" noChangeArrowheads="1"/>
          </p:cNvPicPr>
          <p:nvPr/>
        </p:nvPicPr>
        <p:blipFill>
          <a:blip r:embed="rId4" cstate="print">
            <a:lum contrast="7000"/>
          </a:blip>
          <a:srcRect/>
          <a:stretch>
            <a:fillRect/>
          </a:stretch>
        </p:blipFill>
        <p:spPr bwMode="auto">
          <a:xfrm>
            <a:off x="5786414" y="4429132"/>
            <a:ext cx="3357586" cy="2428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Admin\Desktop\ЗОЛОТОЕ ОЗЕРО НА ПРЕМИЮ\Новая папка\IMG_5459.JPG"/>
          <p:cNvPicPr>
            <a:picLocks noChangeAspect="1" noChangeArrowheads="1"/>
          </p:cNvPicPr>
          <p:nvPr/>
        </p:nvPicPr>
        <p:blipFill>
          <a:blip r:embed="rId5" cstate="print">
            <a:lum contrast="32000"/>
          </a:blip>
          <a:srcRect/>
          <a:stretch>
            <a:fillRect/>
          </a:stretch>
        </p:blipFill>
        <p:spPr bwMode="auto">
          <a:xfrm>
            <a:off x="0" y="5000636"/>
            <a:ext cx="2214546" cy="1857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Admin\Desktop\ЗОЛОТОЕ ОЗЕРО НА ПРЕМИЮ\Новая папка\IMG_5466.JPG"/>
          <p:cNvPicPr>
            <a:picLocks noChangeAspect="1" noChangeArrowheads="1"/>
          </p:cNvPicPr>
          <p:nvPr/>
        </p:nvPicPr>
        <p:blipFill>
          <a:blip r:embed="rId6" cstate="print">
            <a:lum contrast="12000"/>
          </a:blip>
          <a:srcRect/>
          <a:stretch>
            <a:fillRect/>
          </a:stretch>
        </p:blipFill>
        <p:spPr bwMode="auto">
          <a:xfrm>
            <a:off x="-1" y="2214554"/>
            <a:ext cx="2143109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Admin\комитет\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000108"/>
            <a:ext cx="2143108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Admin\Desktop\ЗОЛОТОЕ ОЗЕРО НА ПРЕМИЮ\Новая папка\IMG_545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43174" y="5024446"/>
            <a:ext cx="2750331" cy="1833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E:\алтын-нур фотки\DSC_01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1142984"/>
            <a:ext cx="4071934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6" name="Picture 8" descr="E:\алтын-нур фотки\DSC_01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3429000"/>
            <a:ext cx="2714644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E:\Эльтон-озеро\DSC_16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480" y="1000108"/>
            <a:ext cx="3929091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Текст 2"/>
          <p:cNvSpPr txBox="1">
            <a:spLocks/>
          </p:cNvSpPr>
          <p:nvPr/>
        </p:nvSpPr>
        <p:spPr>
          <a:xfrm>
            <a:off x="0" y="0"/>
            <a:ext cx="9144000" cy="121442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anchor="t">
            <a:noAutofit/>
          </a:bodyPr>
          <a:lstStyle/>
          <a:p>
            <a:pPr lvl="1" indent="1588" algn="ctr">
              <a:buClr>
                <a:schemeClr val="accent3"/>
              </a:buClr>
              <a:buSzPct val="95000"/>
              <a:defRPr/>
            </a:pP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eorgia" pitchFamily="18" charset="0"/>
              </a:rPr>
              <a:t>ОТКРЫТИЕ МЕЖМУНИЦИПАЛЬНОГО </a:t>
            </a:r>
          </a:p>
          <a:p>
            <a:pPr lvl="1" indent="1588" algn="ctr">
              <a:buClr>
                <a:schemeClr val="accent3"/>
              </a:buClr>
              <a:buSzPct val="95000"/>
              <a:defRPr/>
            </a:pP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eorgia" pitchFamily="18" charset="0"/>
              </a:rPr>
              <a:t>ФОЛЬКЛОРНО-ЭТНОГРАФИЧЕСКОГО ФЕСТИВАЛЯ </a:t>
            </a:r>
          </a:p>
          <a:p>
            <a:pPr lvl="1" indent="1588" algn="ctr">
              <a:buClr>
                <a:schemeClr val="accent3"/>
              </a:buClr>
              <a:buSzPct val="95000"/>
              <a:defRPr/>
            </a:pP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itchFamily="18" charset="0"/>
              </a:rPr>
              <a:t>«ЭЛЬТОН-ЗОЛОТОЕ ОЗЕРО»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itchFamily="18" charset="0"/>
            </a:endParaRPr>
          </a:p>
        </p:txBody>
      </p:sp>
      <p:pic>
        <p:nvPicPr>
          <p:cNvPr id="2052" name="Picture 4" descr="E:\Эльтон-озеро\DSC_16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4929174"/>
            <a:ext cx="2714644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E:\алтын-нур фотки\DSC_01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143357"/>
            <a:ext cx="2960358" cy="2714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E:\Эльтон-озеро\DSC_166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214422"/>
            <a:ext cx="3214678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5" name="Picture 7" descr="E:\алтын-нур фотки\DSC_012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43570" y="4286256"/>
            <a:ext cx="3500430" cy="2571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алтын-нур фотки\DSC_02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0"/>
            <a:ext cx="3497572" cy="2357430"/>
          </a:xfrm>
          <a:prstGeom prst="rect">
            <a:avLst/>
          </a:prstGeom>
          <a:noFill/>
        </p:spPr>
      </p:pic>
      <p:pic>
        <p:nvPicPr>
          <p:cNvPr id="3075" name="Picture 3" descr="E:\Эльтон-озеро\DSC_16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214678" cy="2357430"/>
          </a:xfrm>
          <a:prstGeom prst="rect">
            <a:avLst/>
          </a:prstGeom>
          <a:noFill/>
        </p:spPr>
      </p:pic>
      <p:pic>
        <p:nvPicPr>
          <p:cNvPr id="3076" name="Picture 4" descr="E:\Эльтон-озеро\DSC_16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46093" y="0"/>
            <a:ext cx="2497907" cy="2357430"/>
          </a:xfrm>
          <a:prstGeom prst="rect">
            <a:avLst/>
          </a:prstGeom>
          <a:noFill/>
        </p:spPr>
      </p:pic>
      <p:pic>
        <p:nvPicPr>
          <p:cNvPr id="3077" name="Picture 5" descr="E:\Эльтон-озеро\DSC_17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357430"/>
            <a:ext cx="3428992" cy="2643206"/>
          </a:xfrm>
          <a:prstGeom prst="rect">
            <a:avLst/>
          </a:prstGeom>
          <a:noFill/>
        </p:spPr>
      </p:pic>
      <p:pic>
        <p:nvPicPr>
          <p:cNvPr id="3078" name="Picture 6" descr="E:\Эльтон-озеро\DSC_17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2357430"/>
            <a:ext cx="3286148" cy="2643206"/>
          </a:xfrm>
          <a:prstGeom prst="rect">
            <a:avLst/>
          </a:prstGeom>
          <a:noFill/>
        </p:spPr>
      </p:pic>
      <p:pic>
        <p:nvPicPr>
          <p:cNvPr id="3079" name="Picture 7" descr="E:\алтын-нур фотки\DSC_026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40" y="2357430"/>
            <a:ext cx="2428860" cy="2643206"/>
          </a:xfrm>
          <a:prstGeom prst="rect">
            <a:avLst/>
          </a:prstGeom>
          <a:noFill/>
        </p:spPr>
      </p:pic>
      <p:pic>
        <p:nvPicPr>
          <p:cNvPr id="3080" name="Picture 8" descr="E:\алтын-нур фотки\DSC_034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8992" y="4929199"/>
            <a:ext cx="3286148" cy="1928802"/>
          </a:xfrm>
          <a:prstGeom prst="rect">
            <a:avLst/>
          </a:prstGeom>
          <a:noFill/>
        </p:spPr>
      </p:pic>
      <p:pic>
        <p:nvPicPr>
          <p:cNvPr id="3081" name="Picture 9" descr="E:\Эльтон-озеро\DSC_171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500570"/>
            <a:ext cx="3428992" cy="2357431"/>
          </a:xfrm>
          <a:prstGeom prst="rect">
            <a:avLst/>
          </a:prstGeom>
          <a:noFill/>
        </p:spPr>
      </p:pic>
      <p:pic>
        <p:nvPicPr>
          <p:cNvPr id="3082" name="Picture 10" descr="E:\Эльтон-озеро\DSC_173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15140" y="5000636"/>
            <a:ext cx="2428860" cy="185736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2"/>
          <p:cNvSpPr txBox="1">
            <a:spLocks/>
          </p:cNvSpPr>
          <p:nvPr/>
        </p:nvSpPr>
        <p:spPr>
          <a:xfrm>
            <a:off x="0" y="0"/>
            <a:ext cx="9144000" cy="128586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anchor="t">
            <a:noAutofit/>
          </a:bodyPr>
          <a:lstStyle/>
          <a:p>
            <a:pPr lvl="1" indent="1588" algn="ctr">
              <a:buClr>
                <a:schemeClr val="accent3"/>
              </a:buClr>
              <a:buSzPct val="95000"/>
              <a:defRPr/>
            </a:pP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itchFamily="18" charset="0"/>
              </a:rPr>
              <a:t>ГАЛА –КОНЦЕРТ </a:t>
            </a:r>
          </a:p>
          <a:p>
            <a:pPr lvl="1" indent="1588" algn="ctr">
              <a:buClr>
                <a:schemeClr val="accent3"/>
              </a:buClr>
              <a:buSzPct val="95000"/>
              <a:defRPr/>
            </a:pP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eorgia" pitchFamily="18" charset="0"/>
              </a:rPr>
              <a:t>ТВОРЧЕСКИЙ КОЛЛЕКТИВОВ МЕЖМУНИЦИПАЛЬНОГО </a:t>
            </a:r>
          </a:p>
          <a:p>
            <a:pPr lvl="1" indent="1588" algn="ctr">
              <a:buClr>
                <a:schemeClr val="accent3"/>
              </a:buClr>
              <a:buSzPct val="95000"/>
              <a:defRPr/>
            </a:pP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Georgia" pitchFamily="18" charset="0"/>
              </a:rPr>
              <a:t>ФОЛЬКЛОРНО-ЭТНОГРАФИЧЕСКОГО ФЕСТИВАЛЯ </a:t>
            </a:r>
          </a:p>
          <a:p>
            <a:pPr lvl="1" indent="1588" algn="ctr">
              <a:buClr>
                <a:schemeClr val="accent3"/>
              </a:buClr>
              <a:buSzPct val="95000"/>
              <a:defRPr/>
            </a:pP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itchFamily="18" charset="0"/>
              </a:rPr>
              <a:t>«ЭЛЬТОН-ЗОЛОТОЕ ОЗЕРО»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itchFamily="18" charset="0"/>
            </a:endParaRPr>
          </a:p>
        </p:txBody>
      </p:sp>
      <p:pic>
        <p:nvPicPr>
          <p:cNvPr id="4100" name="Picture 4" descr="E:\алтын-нур фотки\DSC_05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85860"/>
            <a:ext cx="4214810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1" name="Picture 5" descr="E:\алтын-нур фотки\DSC_06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285860"/>
            <a:ext cx="3071833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2" name="Picture 6" descr="C:\Users\Admin\Desktop\Все фото\фото и инфа\Эльтон - Золотое озеро 2014\P10101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3571876"/>
            <a:ext cx="4929190" cy="3286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3" name="Picture 7" descr="C:\Users\Admin\Desktop\Все фото\фото и инфа\Эльтон - Золотое озеро 2014\P10101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4429124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4" name="Picture 8" descr="C:\Users\Admin\Desktop\Все фото\фото и инфа\Эльтон - Золотое озеро 2014\P10101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30890" y="1285860"/>
            <a:ext cx="3013110" cy="2143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\комитет\elt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Текст 2"/>
          <p:cNvSpPr txBox="1">
            <a:spLocks/>
          </p:cNvSpPr>
          <p:nvPr/>
        </p:nvSpPr>
        <p:spPr>
          <a:xfrm>
            <a:off x="0" y="0"/>
            <a:ext cx="9144000" cy="157161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anchor="t">
            <a:noAutofit/>
          </a:bodyPr>
          <a:lstStyle/>
          <a:p>
            <a:pPr lvl="1" indent="1588" algn="ctr">
              <a:buClr>
                <a:schemeClr val="accent3"/>
              </a:buClr>
              <a:buSzPct val="95000"/>
              <a:defRPr/>
            </a:pPr>
            <a:r>
              <a:rPr lang="ru-RU" sz="3200" b="1" dirty="0" smtClean="0">
                <a:solidFill>
                  <a:srgbClr val="FF0000"/>
                </a:solidFill>
                <a:latin typeface="Georgia" pitchFamily="18" charset="0"/>
              </a:rPr>
              <a:t> ЗАКРЫТИЕ ФЕСТИВАЛЯ  </a:t>
            </a:r>
          </a:p>
          <a:p>
            <a:pPr lvl="1" indent="1588" algn="ctr">
              <a:buClr>
                <a:schemeClr val="accent3"/>
              </a:buClr>
              <a:buSzPct val="95000"/>
              <a:defRPr/>
            </a:pP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Georgia" pitchFamily="18" charset="0"/>
              </a:rPr>
              <a:t>с вручением дипломом и сувениров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eorgia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Эльтон Фестиваль этнос 06 06 2014\фото\PICT3217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E:\алтын-нур фотки\DSC_03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0"/>
            <a:ext cx="3000364" cy="1928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E:\алтын-нур фотки\DSC_03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"/>
            <a:ext cx="3000364" cy="1785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E:\алтын-нур фотки\DSC_03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0"/>
            <a:ext cx="3071833" cy="1928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E:\алтын-нур фотки\DSC_049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6" y="5000636"/>
            <a:ext cx="2928958" cy="1857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E:\алтын-нур фотки\DSC_096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2976" y="5000636"/>
            <a:ext cx="2857520" cy="1857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ЗОЛОТОЕ ОЗЕРО НА ПРЕМИЮ\Изображение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0"/>
            <a:ext cx="4286248" cy="6858000"/>
          </a:xfrm>
          <a:prstGeom prst="rect">
            <a:avLst/>
          </a:prstGeom>
          <a:noFill/>
        </p:spPr>
      </p:pic>
      <p:pic>
        <p:nvPicPr>
          <p:cNvPr id="5" name="Picture 2" descr="C:\Users\Admin\Desktop\ЗОЛОТОЕ ОЗЕРО НА ПРЕМИЮ\Изображение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4350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2015-07-15\Изображение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7597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dmin\Desktop\ЗОЛОТОЕ ОЗЕРО НА ПРЕМИЮ\Заказ 726, буклет 1 сторона на согласование.jp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286512" y="3571876"/>
            <a:ext cx="2857488" cy="3286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5" name="Picture 11" descr="C:\Users\Admin\Desktop\ЗОЛОТОЕ ОЗЕРО НА ПРЕМИЮ\IMG_20150805_1740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214686"/>
            <a:ext cx="2190732" cy="1643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6" name="Picture 12" descr="C:\Users\Admin\Desktop\ЗОЛОТОЕ ОЗЕРО НА ПРЕМИЮ\IMG_20150805_1741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3214686"/>
            <a:ext cx="2285984" cy="1714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2"/>
          <p:cNvSpPr txBox="1">
            <a:spLocks/>
          </p:cNvSpPr>
          <p:nvPr/>
        </p:nvSpPr>
        <p:spPr>
          <a:xfrm>
            <a:off x="0" y="0"/>
            <a:ext cx="9144000" cy="128586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anchor="t">
            <a:noAutofit/>
          </a:bodyPr>
          <a:lstStyle/>
          <a:p>
            <a:pPr lvl="1" indent="1588" algn="ctr">
              <a:buClr>
                <a:schemeClr val="accent3"/>
              </a:buClr>
              <a:buSzPct val="95000"/>
              <a:defRPr/>
            </a:pPr>
            <a:r>
              <a:rPr lang="ru-RU" sz="3200" b="1" dirty="0" smtClean="0">
                <a:solidFill>
                  <a:srgbClr val="FF0000"/>
                </a:solidFill>
                <a:latin typeface="Georgia" pitchFamily="18" charset="0"/>
              </a:rPr>
              <a:t>СУВЕНИРНАЯ ПРОДУКЦИЯ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eorgia" pitchFamily="18" charset="0"/>
            </a:endParaRPr>
          </a:p>
        </p:txBody>
      </p:sp>
      <p:pic>
        <p:nvPicPr>
          <p:cNvPr id="6146" name="Picture 2" descr="C:\Users\Admin\Desktop\ЗОЛОТОЕ ОЗЕРО НА ПРЕМИЮ\IMG_20150805_0859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857232"/>
            <a:ext cx="2571736" cy="2428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C:\Users\Admin\Desktop\ЗОЛОТОЕ ОЗЕРО НА ПРЕМИЮ\IMG_20150805_1723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786058"/>
            <a:ext cx="3000364" cy="2214578"/>
          </a:xfrm>
          <a:prstGeom prst="rect">
            <a:avLst/>
          </a:prstGeom>
          <a:noFill/>
        </p:spPr>
      </p:pic>
      <p:pic>
        <p:nvPicPr>
          <p:cNvPr id="6150" name="Picture 6" descr="C:\Users\Admin\Desktop\ЗОЛОТОЕ ОЗЕРО НА ПРЕМИЮ\IMG_20150805_1725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857760"/>
            <a:ext cx="1785918" cy="2000240"/>
          </a:xfrm>
          <a:prstGeom prst="rect">
            <a:avLst/>
          </a:prstGeom>
          <a:noFill/>
        </p:spPr>
      </p:pic>
      <p:pic>
        <p:nvPicPr>
          <p:cNvPr id="6151" name="Picture 7" descr="C:\Users\Admin\Desktop\ЗОЛОТОЕ ОЗЕРО НА ПРЕМИЮ\IMG_20150805_17244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4839900"/>
            <a:ext cx="2357454" cy="2018100"/>
          </a:xfrm>
          <a:prstGeom prst="rect">
            <a:avLst/>
          </a:prstGeom>
          <a:noFill/>
        </p:spPr>
      </p:pic>
      <p:pic>
        <p:nvPicPr>
          <p:cNvPr id="6152" name="Picture 8" descr="C:\Users\Admin\Desktop\ЗОЛОТОЕ ОЗЕРО НА ПРЕМИЮ\IMG_20150805_17250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43306" y="4857760"/>
            <a:ext cx="2643206" cy="2000240"/>
          </a:xfrm>
          <a:prstGeom prst="rect">
            <a:avLst/>
          </a:prstGeom>
          <a:noFill/>
        </p:spPr>
      </p:pic>
      <p:pic>
        <p:nvPicPr>
          <p:cNvPr id="6153" name="Picture 9" descr="C:\Users\Admin\Desktop\ЗОЛОТОЕ ОЗЕРО НА ПРЕМИЮ\IMG_20150805_17313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3438" y="785794"/>
            <a:ext cx="235743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4" name="Picture 10" descr="C:\Users\Admin\Desktop\ЗОЛОТОЕ ОЗЕРО НА ПРЕМИЮ\IMG_20150805_17323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86564" y="785794"/>
            <a:ext cx="235743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Admin\Desktop\ЗОЛОТОЕ ОЗЕРО НА ПРЕМИЮ\IMG_20150804_14445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85984" y="785794"/>
            <a:ext cx="2500330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Users\Admin\Desktop\ЗОЛОТОЕ ОЗЕРО НА ПРЕМИЮ\Изображе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3071802" cy="5643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C:\Users\Admin\Desktop\ЗОЛОТОЕ ОЗЕРО НА ПРЕМИЮ\Изображение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1357298"/>
            <a:ext cx="3286148" cy="5500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0" name="Picture 6" descr="C:\Users\Admin\Desktop\ЗОЛОТОЕ ОЗЕРО НА ПРЕМИЮ\Изображение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1357298"/>
            <a:ext cx="3286116" cy="5500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Текст 2"/>
          <p:cNvSpPr txBox="1">
            <a:spLocks/>
          </p:cNvSpPr>
          <p:nvPr/>
        </p:nvSpPr>
        <p:spPr>
          <a:xfrm>
            <a:off x="0" y="0"/>
            <a:ext cx="9144000" cy="128586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anchor="t">
            <a:noAutofit/>
          </a:bodyPr>
          <a:lstStyle/>
          <a:p>
            <a:pPr lvl="1" indent="1588" algn="ctr">
              <a:buClr>
                <a:schemeClr val="accent3"/>
              </a:buClr>
              <a:buSzPct val="95000"/>
              <a:defRPr/>
            </a:pPr>
            <a:r>
              <a:rPr lang="ru-RU" sz="3200" b="1" dirty="0" smtClean="0">
                <a:solidFill>
                  <a:srgbClr val="FF0000"/>
                </a:solidFill>
                <a:latin typeface="Georgia" pitchFamily="18" charset="0"/>
              </a:rPr>
              <a:t>О Т З Ы В Ы </a:t>
            </a:r>
          </a:p>
          <a:p>
            <a:pPr lvl="1" indent="1588" algn="ctr">
              <a:buClr>
                <a:schemeClr val="accent3"/>
              </a:buClr>
              <a:buSzPct val="95000"/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</a:rPr>
              <a:t>О МЕЖМУНИЦИПАЛЬНОМ ФЕСТИВАЛЕ </a:t>
            </a:r>
          </a:p>
          <a:p>
            <a:pPr lvl="1" indent="1588" algn="ctr">
              <a:buClr>
                <a:schemeClr val="accent3"/>
              </a:buClr>
              <a:buSzPct val="95000"/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</a:rPr>
              <a:t>«ЭЛЬТОН-ЗОЛОТОЕ ОЗЕРО»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ЗОЛОТОЕ ОЗЕРО НА ПРЕМИЮ\Изображение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2"/>
          <p:cNvSpPr txBox="1">
            <a:spLocks/>
          </p:cNvSpPr>
          <p:nvPr/>
        </p:nvSpPr>
        <p:spPr>
          <a:xfrm>
            <a:off x="0" y="0"/>
            <a:ext cx="9144000" cy="114298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anchor="t">
            <a:noAutofit/>
          </a:bodyPr>
          <a:lstStyle/>
          <a:p>
            <a:pPr lvl="1" indent="1588" algn="ctr">
              <a:buClr>
                <a:schemeClr val="accent3"/>
              </a:buClr>
              <a:buSzPct val="95000"/>
              <a:defRPr/>
            </a:pPr>
            <a:r>
              <a:rPr lang="ru-RU" sz="3200" b="1" dirty="0" smtClean="0">
                <a:solidFill>
                  <a:srgbClr val="FF0000"/>
                </a:solidFill>
                <a:latin typeface="Georgia" pitchFamily="18" charset="0"/>
              </a:rPr>
              <a:t>  </a:t>
            </a:r>
            <a:r>
              <a:rPr lang="ru-RU" sz="2000" b="1" dirty="0" smtClean="0">
                <a:solidFill>
                  <a:srgbClr val="FF0000"/>
                </a:solidFill>
                <a:latin typeface="Georgia" pitchFamily="18" charset="0"/>
              </a:rPr>
              <a:t>О  ФЕСТИВАЛЕ в районной газете «Рассвет»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Georgia" pitchFamily="18" charset="0"/>
            </a:endParaRPr>
          </a:p>
        </p:txBody>
      </p:sp>
      <p:pic>
        <p:nvPicPr>
          <p:cNvPr id="7174" name="Picture 6" descr="C:\Users\Admin\Desktop\ЗОЛОТОЕ ОЗЕРО НА ПРЕМИЮ\_DSC05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480"/>
            <a:ext cx="9144000" cy="6286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:\Users\Admin\Desktop\ЗОЛОТОЕ ОЗЕРО НА ПРЕМИЮ\_DSC05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29124" cy="3143248"/>
          </a:xfrm>
          <a:prstGeom prst="rect">
            <a:avLst/>
          </a:prstGeom>
          <a:noFill/>
        </p:spPr>
      </p:pic>
      <p:pic>
        <p:nvPicPr>
          <p:cNvPr id="8194" name="Picture 2" descr="C:\Users\Admin\Desktop\ЗОЛОТОЕ ОЗЕРО НА ПРЕМИЮ\_DSC05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0"/>
            <a:ext cx="4929190" cy="3143248"/>
          </a:xfrm>
          <a:prstGeom prst="rect">
            <a:avLst/>
          </a:prstGeom>
          <a:noFill/>
        </p:spPr>
      </p:pic>
      <p:pic>
        <p:nvPicPr>
          <p:cNvPr id="8195" name="Picture 3" descr="C:\Users\Admin\Desktop\ЗОЛОТОЕ ОЗЕРО НА ПРЕМИЮ\_DSC05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71810"/>
            <a:ext cx="6000760" cy="3786190"/>
          </a:xfrm>
          <a:prstGeom prst="rect">
            <a:avLst/>
          </a:prstGeom>
          <a:noFill/>
        </p:spPr>
      </p:pic>
      <p:pic>
        <p:nvPicPr>
          <p:cNvPr id="8196" name="Picture 4" descr="C:\Users\Admin\Desktop\ЗОЛОТОЕ ОЗЕРО НА ПРЕМИЮ\_DSC05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3071810"/>
            <a:ext cx="3214678" cy="37861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комитет\12-2014-3-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9144000" cy="6429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Текст 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42860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anchor="t">
            <a:noAutofit/>
          </a:bodyPr>
          <a:lstStyle/>
          <a:p>
            <a:pPr lvl="1" indent="1588" algn="ctr">
              <a:buClr>
                <a:schemeClr val="accent3"/>
              </a:buClr>
              <a:buSzPct val="95000"/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в </a:t>
            </a: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областной газете </a:t>
            </a:r>
            <a:r>
              <a:rPr lang="ru-RU" sz="2400" b="1" dirty="0" smtClean="0">
                <a:solidFill>
                  <a:srgbClr val="FF0000"/>
                </a:solidFill>
                <a:latin typeface="Georgia" pitchFamily="18" charset="0"/>
              </a:rPr>
              <a:t>«Грани культуры» № 12, 2014 год</a:t>
            </a:r>
            <a:endParaRPr lang="ru-RU" sz="2400" dirty="0" smtClean="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C:\Users\Admin\Desktop\2015-07-23\Изображе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0"/>
            <a:ext cx="4500593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6626" name="Picture 2" descr="C:\Users\Admin\Desktop\2015-07-23\Изображение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4317" y="0"/>
            <a:ext cx="4849683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\Desktop\ЗОЛОТОЕ ОЗЕРО НА ПРЕМИЮ\Изображение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0"/>
            <a:ext cx="5000628" cy="6858000"/>
          </a:xfrm>
          <a:prstGeom prst="rect">
            <a:avLst/>
          </a:prstGeom>
          <a:noFill/>
        </p:spPr>
      </p:pic>
      <p:pic>
        <p:nvPicPr>
          <p:cNvPr id="2050" name="Picture 2" descr="C:\Users\Admin\Desktop\ЗОЛОТОЕ ОЗЕРО НА ПРЕМИЮ\Изображение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0062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ЗОЛОТОЕ ОЗЕРО НА ПРЕМИЮ\Изображение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8397" y="-1"/>
            <a:ext cx="6205603" cy="6858001"/>
          </a:xfrm>
          <a:prstGeom prst="rect">
            <a:avLst/>
          </a:prstGeom>
          <a:noFill/>
        </p:spPr>
      </p:pic>
      <p:pic>
        <p:nvPicPr>
          <p:cNvPr id="3075" name="Picture 3" descr="C:\Users\Admin\Desktop\ЗОЛОТОЕ ОЗЕРО НА ПРЕМИЮ\Изображение0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929058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dmin\Desktop\ЗОЛОТОЕ ОЗЕРО НА ПРЕМИЮ\Изображение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  <p:pic>
        <p:nvPicPr>
          <p:cNvPr id="4098" name="Picture 2" descr="C:\Users\Admin\Desktop\ЗОЛОТОЕ ОЗЕРО НА ПРЕМИЮ\Изображение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507206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ЗОЛОТОЕ ОЗЕРО НА ПРЕМИЮ\Заказ 726, буклет 1 сторона на согласование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type="body" sz="quarter" idx="11"/>
          </p:nvPr>
        </p:nvSpPr>
        <p:spPr>
          <a:xfrm>
            <a:off x="5072066" y="2714620"/>
            <a:ext cx="3619496" cy="4572032"/>
          </a:xfrm>
        </p:spPr>
        <p:txBody>
          <a:bodyPr/>
          <a:lstStyle>
            <a:extLst/>
          </a:lstStyle>
          <a:p>
            <a:pPr algn="ctr"/>
            <a:endParaRPr smtClean="0">
              <a:solidFill>
                <a:srgbClr val="FF0000"/>
              </a:solidFill>
              <a:latin typeface="Georgia" pitchFamily="18" charset="0"/>
            </a:endParaRPr>
          </a:p>
          <a:p>
            <a:pPr algn="ctr"/>
            <a:endParaRPr smtClean="0">
              <a:solidFill>
                <a:srgbClr val="FF0000"/>
              </a:solidFill>
              <a:latin typeface="Georgia" pitchFamily="18" charset="0"/>
            </a:endParaRPr>
          </a:p>
          <a:p>
            <a:pPr algn="ctr"/>
            <a:endParaRPr smtClean="0">
              <a:solidFill>
                <a:srgbClr val="FF0000"/>
              </a:solidFill>
              <a:latin typeface="Georgia" pitchFamily="18" charset="0"/>
            </a:endParaRPr>
          </a:p>
          <a:p>
            <a:pPr algn="ctr"/>
            <a:endParaRPr smtClean="0">
              <a:solidFill>
                <a:srgbClr val="FF0000"/>
              </a:solidFill>
              <a:latin typeface="Georgia" pitchFamily="18" charset="0"/>
            </a:endParaRPr>
          </a:p>
          <a:p>
            <a:pPr algn="ctr"/>
            <a:endParaRPr smtClean="0">
              <a:solidFill>
                <a:srgbClr val="FF0000"/>
              </a:solidFill>
              <a:latin typeface="Georgia" pitchFamily="18" charset="0"/>
            </a:endParaRPr>
          </a:p>
          <a:p>
            <a:pPr algn="ctr"/>
            <a:endParaRPr smtClean="0">
              <a:solidFill>
                <a:srgbClr val="FF0000"/>
              </a:solidFill>
              <a:latin typeface="Georgia" pitchFamily="18" charset="0"/>
            </a:endParaRPr>
          </a:p>
          <a:p>
            <a:pPr algn="ctr"/>
            <a:endParaRPr smtClean="0">
              <a:solidFill>
                <a:srgbClr val="FF0000"/>
              </a:solidFill>
              <a:latin typeface="Georgia" pitchFamily="18" charset="0"/>
            </a:endParaRPr>
          </a:p>
          <a:p>
            <a:pPr algn="ctr"/>
            <a:endParaRPr smtClean="0">
              <a:solidFill>
                <a:srgbClr val="FF0000"/>
              </a:solidFill>
              <a:latin typeface="Georgia" pitchFamily="18" charset="0"/>
            </a:endParaRPr>
          </a:p>
          <a:p>
            <a:pPr algn="ctr"/>
            <a:endParaRPr smtClean="0">
              <a:solidFill>
                <a:srgbClr val="FF0000"/>
              </a:solidFill>
              <a:latin typeface="Georgia" pitchFamily="18" charset="0"/>
            </a:endParaRPr>
          </a:p>
          <a:p>
            <a:pPr algn="ctr"/>
            <a:endParaRPr smtClean="0">
              <a:solidFill>
                <a:srgbClr val="FF0000"/>
              </a:solidFill>
              <a:latin typeface="Georgia" pitchFamily="18" charset="0"/>
            </a:endParaRPr>
          </a:p>
          <a:p>
            <a:pPr algn="ctr"/>
            <a:endParaRPr smtClean="0">
              <a:solidFill>
                <a:srgbClr val="FF0000"/>
              </a:solidFill>
              <a:latin typeface="Georgia" pitchFamily="18" charset="0"/>
            </a:endParaRPr>
          </a:p>
          <a:p>
            <a:pPr algn="ctr"/>
            <a:endParaRPr smtClean="0">
              <a:solidFill>
                <a:srgbClr val="FF0000"/>
              </a:solidFill>
              <a:latin typeface="Georgia" pitchFamily="18" charset="0"/>
            </a:endParaRPr>
          </a:p>
          <a:p>
            <a:pPr algn="ctr"/>
            <a:endParaRPr smtClean="0">
              <a:solidFill>
                <a:srgbClr val="FF0000"/>
              </a:solidFill>
              <a:latin typeface="Georgia" pitchFamily="18" charset="0"/>
            </a:endParaRPr>
          </a:p>
          <a:p>
            <a:pPr algn="ctr"/>
            <a:endParaRPr smtClean="0">
              <a:solidFill>
                <a:srgbClr val="FF0000"/>
              </a:solidFill>
              <a:latin typeface="Georgia" pitchFamily="18" charset="0"/>
            </a:endParaRPr>
          </a:p>
          <a:p>
            <a:pPr algn="ctr"/>
            <a:endParaRPr smtClean="0">
              <a:solidFill>
                <a:srgbClr val="FF0000"/>
              </a:solidFill>
              <a:latin typeface="Georgia" pitchFamily="18" charset="0"/>
            </a:endParaRPr>
          </a:p>
          <a:p>
            <a:pPr algn="ctr"/>
            <a:endParaRPr smtClean="0">
              <a:solidFill>
                <a:srgbClr val="FF0000"/>
              </a:solidFill>
              <a:latin typeface="Georgia" pitchFamily="18" charset="0"/>
            </a:endParaRPr>
          </a:p>
          <a:p>
            <a:pPr algn="ctr"/>
            <a:endParaRPr smtClean="0">
              <a:solidFill>
                <a:srgbClr val="FF0000"/>
              </a:solidFill>
              <a:latin typeface="Georgia" pitchFamily="18" charset="0"/>
            </a:endParaRPr>
          </a:p>
          <a:p>
            <a:pPr algn="ctr"/>
            <a:endParaRPr smtClean="0">
              <a:solidFill>
                <a:srgbClr val="FF0000"/>
              </a:solidFill>
              <a:latin typeface="Georgia" pitchFamily="18" charset="0"/>
            </a:endParaRPr>
          </a:p>
          <a:p>
            <a:endParaRPr lang="ru-RU" dirty="0" smtClean="0"/>
          </a:p>
          <a:p>
            <a:endParaRPr smtClean="0"/>
          </a:p>
          <a:p>
            <a:endParaRPr lang="ru-RU" b="1" dirty="0">
              <a:solidFill>
                <a:schemeClr val="accent4"/>
              </a:solidFill>
            </a:endParaRPr>
          </a:p>
          <a:p>
            <a:endParaRPr lang="ru-RU" b="1" dirty="0">
              <a:solidFill>
                <a:schemeClr val="accent4"/>
              </a:solidFill>
            </a:endParaRPr>
          </a:p>
        </p:txBody>
      </p:sp>
      <p:pic>
        <p:nvPicPr>
          <p:cNvPr id="2" name="Picture 2" descr="C:\Users\Admin\Desktop\ЗОЛОТОЕ ОЗЕРО НА ПРЕМИЮ\Заказ 726, буклет 2 сторона на согласование.jpg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0" y="-571528"/>
            <a:ext cx="9144000" cy="7715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\Desktop\ЗОЛОТОЕ ОЗЕРО НА ПРЕМИЮ\Изображение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964809"/>
          </a:xfrm>
          <a:prstGeom prst="rect">
            <a:avLst/>
          </a:prstGeom>
          <a:noFill/>
        </p:spPr>
      </p:pic>
      <p:pic>
        <p:nvPicPr>
          <p:cNvPr id="3" name="Picture 2" descr="C:\Users\Admin\Desktop\ЗОЛОТОЕ ОЗЕРО НА ПРЕМИЮ\Изображение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071810"/>
            <a:ext cx="9144001" cy="378619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lassicPhoto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5496F23-32F7-471B-B68B-BE7725ADB66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294</Words>
  <Application>Microsoft Office PowerPoint</Application>
  <PresentationFormat>Экран (4:3)</PresentationFormat>
  <Paragraphs>85</Paragraphs>
  <Slides>37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37</vt:i4>
      </vt:variant>
    </vt:vector>
  </HeadingPairs>
  <TitlesOfParts>
    <vt:vector size="39" baseType="lpstr">
      <vt:lpstr>ClassicPhotoAlbum</vt:lpstr>
      <vt:lpstr>Поток</vt:lpstr>
      <vt:lpstr> П А Л Л А С О В С К И Й  МУНИЦИПАЛЬНЫЙ РАЙОН ВОЛГОГРАДСКАЯ ОБЛАСТЬ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Работа игровых, спортивных и  развлекательных площадок:  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в областной газете «Грани культуры» № 12, 2014 год</vt:lpstr>
      <vt:lpstr>Слайд 37</vt:lpstr>
    </vt:vector>
  </TitlesOfParts>
  <Manager/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2015-04-01T19:11:12Z</dcterms:created>
  <dcterms:modified xsi:type="dcterms:W3CDTF">2015-08-12T06:40:43Z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TC101769239990</vt:lpwstr>
  </property>
</Properties>
</file>