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0" r:id="rId4"/>
    <p:sldId id="293" r:id="rId5"/>
    <p:sldId id="289" r:id="rId6"/>
    <p:sldId id="291" r:id="rId7"/>
    <p:sldId id="288" r:id="rId8"/>
    <p:sldId id="263" r:id="rId9"/>
    <p:sldId id="295" r:id="rId10"/>
    <p:sldId id="294" r:id="rId11"/>
    <p:sldId id="28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D07"/>
    <a:srgbClr val="E7C709"/>
    <a:srgbClr val="BA5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1" autoAdjust="0"/>
    <p:restoredTop sz="98589" autoAdjust="0"/>
  </p:normalViewPr>
  <p:slideViewPr>
    <p:cSldViewPr>
      <p:cViewPr varScale="1">
        <p:scale>
          <a:sx n="108" d="100"/>
          <a:sy n="108" d="100"/>
        </p:scale>
        <p:origin x="15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1B38-A4A4-437D-A73C-AFC0684772A9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4006-6F73-4951-B4F4-7BEFCB4C4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31A23-5BC9-4AE5-8285-F64F435D149F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1F62-E290-4DF4-9D7A-17E829094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507F-18B3-4F57-8545-6130D595D524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ABA29-1526-4C0D-93BD-E9241732B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4A32-F107-4656-ABDB-83FA5FCB96BB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56DE5-529F-462F-A74F-DB8556CF2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FAC2-AFEC-4EAB-A055-4FD69DC8D367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3C4E2-B70F-48E5-9390-6CFDFB2D0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E9AB-21C5-420A-ACCE-FAA09395FDFE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726F0-7707-4283-B86B-F11AFCE7E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E33A4-F466-493B-AEE5-5F97C636ED44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15138-D611-47B8-B22B-5F0699BA3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ED8C4-DBC0-40E7-9434-A0ACBF3C2503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51EB-FC52-4330-B519-5F162C0BC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DD71-66BC-4BA6-B920-A47DD1DA6073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7F27-5218-4D73-8557-F14E35265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42E0-83BE-472A-A78F-8C3FC10D9E90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3AD6-42E9-4AE4-B1B4-3721B4AE1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4903-628B-4155-AAE0-79C55F11D70B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393EE-3332-45BF-B133-44013E14E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534691-4DE3-472C-B198-56CADA7C662E}" type="datetimeFigureOut">
              <a:rPr lang="ru-RU"/>
              <a:pPr>
                <a:defRPr/>
              </a:pPr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89AC8F-3A6C-441A-9A4A-4061CFF76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Рисунок 4" descr="kampl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Malahit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620688"/>
            <a:ext cx="5801847" cy="469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877273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ЦПКиО им. В.В. Маяковского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ln>
                <a:solidFill>
                  <a:sysClr val="windowText" lastClr="000000"/>
                </a:solidFill>
              </a:ln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21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mpl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естиваль Малахитовая Шкатулка 2015, фото Алисы Ларионовой (10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10" y="413792"/>
            <a:ext cx="827298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ampl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5299745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3010" name="Picture 2" descr="C:\Documents and Settings\User\Рабочий стол\материалы для презентации\МАМ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091355" cy="512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Фестиваль Малахитовая Шкатулка 2015, фото Алисы Ларионовой (1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7" y="3530282"/>
            <a:ext cx="1000125" cy="665798"/>
          </a:xfrm>
        </p:spPr>
      </p:pic>
      <p:pic>
        <p:nvPicPr>
          <p:cNvPr id="8" name="Рисунок 7" descr="kampl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99592" y="116632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Ярмарка народных ремесел «Живая старина»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Фестиваль Малахитовая Шкатулка 2015, фото Алисы Ларионовой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556792"/>
            <a:ext cx="7200800" cy="480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kampl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4" descr="Фестиваль Малахитовая Шкатулка 2015, фото Алисы Ларионовой (18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8691" y="476672"/>
            <a:ext cx="8126617" cy="5688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17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mpl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Фестиваль Малахитовая Шкатулка 2015, фото Алисы Ларионовой (3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161" y="449796"/>
            <a:ext cx="8331677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mpl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День Узбекистана на Урале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Фестиваль Малахитовая Шкатулка 2015, фото Алисы Ларионовой (16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8244408" cy="549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mpl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Фестиваль Малахитовая Шкатулка 2015, фото Алисы Ларионовой (2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838842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mpl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Почетный гость фестиваля – Генеральное консульство Венгрии в Екатеринбурге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естиваль Малахитовая Шкатулка 2015, фото Алисы Ларионовой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628800"/>
            <a:ext cx="7524328" cy="501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kampl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Гала-обед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для почетных гостей фестиваля</a:t>
            </a:r>
          </a:p>
        </p:txBody>
      </p:sp>
      <p:pic>
        <p:nvPicPr>
          <p:cNvPr id="8" name="Рисунок 7" descr="Фестиваль Малахитовая Шкатулка 2015, фото Алисы Ларионовой (7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12776"/>
            <a:ext cx="7632848" cy="508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57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mpl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естиваль Малахитовая Шкатулка 2015, фото Алисы Ларионовой (7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02197"/>
            <a:ext cx="8352928" cy="587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36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 Узбекистана на Урале</vt:lpstr>
      <vt:lpstr>Презентация PowerPoint</vt:lpstr>
      <vt:lpstr>Почетный гость фестиваля – Генеральное консульство Венгрии в Екатеринбурге</vt:lpstr>
      <vt:lpstr>Гала-обед для почетных гостей фестиваля</vt:lpstr>
      <vt:lpstr>Презентация PowerPoint</vt:lpstr>
      <vt:lpstr>Презентация PowerPoint</vt:lpstr>
      <vt:lpstr>Презентация PowerPoint</vt:lpstr>
    </vt:vector>
  </TitlesOfParts>
  <Company>Детское Бюро Путешествий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103</dc:creator>
  <cp:lastModifiedBy>ПК4</cp:lastModifiedBy>
  <cp:revision>66</cp:revision>
  <dcterms:created xsi:type="dcterms:W3CDTF">2010-07-16T11:20:30Z</dcterms:created>
  <dcterms:modified xsi:type="dcterms:W3CDTF">2015-09-01T07:07:44Z</dcterms:modified>
</cp:coreProperties>
</file>