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7416-D05D-45BF-B98F-430CCA1533CF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0FE4-83D2-4E10-8529-07327550E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32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7416-D05D-45BF-B98F-430CCA1533CF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0FE4-83D2-4E10-8529-07327550E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63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7416-D05D-45BF-B98F-430CCA1533CF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0FE4-83D2-4E10-8529-07327550E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09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7416-D05D-45BF-B98F-430CCA1533CF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0FE4-83D2-4E10-8529-07327550E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15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7416-D05D-45BF-B98F-430CCA1533CF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0FE4-83D2-4E10-8529-07327550E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1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7416-D05D-45BF-B98F-430CCA1533CF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0FE4-83D2-4E10-8529-07327550E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95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7416-D05D-45BF-B98F-430CCA1533CF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0FE4-83D2-4E10-8529-07327550E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6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7416-D05D-45BF-B98F-430CCA1533CF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0FE4-83D2-4E10-8529-07327550E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17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7416-D05D-45BF-B98F-430CCA1533CF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0FE4-83D2-4E10-8529-07327550E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51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7416-D05D-45BF-B98F-430CCA1533CF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0FE4-83D2-4E10-8529-07327550E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96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7416-D05D-45BF-B98F-430CCA1533CF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0FE4-83D2-4E10-8529-07327550E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88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50000"/>
              </a:srgbClr>
            </a:gs>
            <a:gs pos="25000">
              <a:srgbClr val="FF6633">
                <a:alpha val="50000"/>
              </a:srgbClr>
            </a:gs>
            <a:gs pos="50000">
              <a:srgbClr val="FFFF00">
                <a:alpha val="50000"/>
              </a:srgbClr>
            </a:gs>
            <a:gs pos="75000">
              <a:srgbClr val="01A78F">
                <a:alpha val="50000"/>
              </a:srgbClr>
            </a:gs>
            <a:gs pos="100000">
              <a:srgbClr val="3366FF">
                <a:alpha val="50000"/>
              </a:srgb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97416-D05D-45BF-B98F-430CCA1533CF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90FE4-83D2-4E10-8529-07327550E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s412625.vk.me/v412625755/55e0/RZRKCk7jK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4406336" cy="5875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1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1" y="332656"/>
            <a:ext cx="5564703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Летняя школа спортивных танцев  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18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лет с 1997 года)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r="65720"/>
          <a:stretch/>
        </p:blipFill>
        <p:spPr>
          <a:xfrm>
            <a:off x="323528" y="476672"/>
            <a:ext cx="1656000" cy="1664208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3" name="Picture 2" descr="http://cs310420.vk.me/v310420755/1ee5/gfQzM-nHYy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303">
            <a:off x="1112410" y="4092332"/>
            <a:ext cx="3977094" cy="2650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http://cs310420.vk.me/v310420755/1fcd/qWUy-R-90H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2249">
            <a:off x="5108612" y="3642840"/>
            <a:ext cx="3680409" cy="245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://cs310420.vk.me/v310420755/1fc4/K254UKNF7D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9604">
            <a:off x="3602688" y="2359482"/>
            <a:ext cx="3531860" cy="2353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cs310420.vk.me/v310420755/1fbb/qosjQsC68p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444">
            <a:off x="247144" y="2555206"/>
            <a:ext cx="3879056" cy="2585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55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veselakoza.narod.ru/photo9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076">
            <a:off x="326118" y="2636912"/>
            <a:ext cx="2630293" cy="3507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8" name="Picture 8" descr="http://veselakoza.narod.ru/photo1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5541">
            <a:off x="1864614" y="3867919"/>
            <a:ext cx="4084189" cy="2721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http://bvnn.ru/files/59big_2-1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1628800"/>
            <a:ext cx="3659671" cy="2438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Объект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r="65720"/>
          <a:stretch/>
        </p:blipFill>
        <p:spPr>
          <a:xfrm>
            <a:off x="323528" y="476672"/>
            <a:ext cx="1656000" cy="1664208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95737" y="332656"/>
            <a:ext cx="678883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Фестиваль театральных капустников «Веселая коза»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 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(3 раза с 2004 года)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http://veselakoza.narod.ru/photo10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490">
            <a:off x="5086573" y="3361754"/>
            <a:ext cx="3679239" cy="2759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810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r="65720"/>
          <a:stretch/>
        </p:blipFill>
        <p:spPr>
          <a:xfrm>
            <a:off x="323528" y="476672"/>
            <a:ext cx="1656000" cy="1664208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83769" y="332656"/>
            <a:ext cx="6500806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Межвузовский фестиваль «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ЗаФФФтра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(8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лет с 2008 года)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 descr="http://cs10382.vk.me/u61307702/127897620/y_5f43cf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5385">
            <a:off x="4987653" y="2430864"/>
            <a:ext cx="3650374" cy="2432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http://cs10382.vk.me/u61307702/127897620/y_088155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73695"/>
            <a:ext cx="3674974" cy="2448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2" name="Picture 8" descr="http://cs10382.vk.me/u61307702/127897620/y_2cd54e8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543">
            <a:off x="1519184" y="2210373"/>
            <a:ext cx="3609910" cy="2405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http://cs10382.vk.me/u61307702/127897620/y_33377e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1068">
            <a:off x="477835" y="3984156"/>
            <a:ext cx="3862335" cy="2573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258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r="65720"/>
          <a:stretch/>
        </p:blipFill>
        <p:spPr>
          <a:xfrm>
            <a:off x="323528" y="476672"/>
            <a:ext cx="1656000" cy="1664208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83769" y="332656"/>
            <a:ext cx="6500806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«Кубок Древнего Городца»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(7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лет с 2009 года)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100" name="Picture 4" descr="http://cs616022.vk.me/v616022755/12a39/bmsNy03kjM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9556">
            <a:off x="5016724" y="4005064"/>
            <a:ext cx="3962297" cy="264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http://cs310420.vk.me/v310420755/1fb2/jykppPAIx6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031">
            <a:off x="625041" y="4097937"/>
            <a:ext cx="4173623" cy="2781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http://cs616022.vk.me/v616022755/12a0c/U5wzm12qLR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8149">
            <a:off x="1750621" y="1978872"/>
            <a:ext cx="3998427" cy="2664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http://cs310420.vk.me/v310420755/1f58/Yt1hrhew4q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7871">
            <a:off x="5132021" y="1844211"/>
            <a:ext cx="3822818" cy="2547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1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media.vremyan.ru/images/640_480/images_171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642">
            <a:off x="5934121" y="4066298"/>
            <a:ext cx="2924460" cy="2193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http://venturevolga.com/wp-content/uploads/2012/04/Povolj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966">
            <a:off x="2713485" y="2010786"/>
            <a:ext cx="3911116" cy="2241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Объект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r="65720"/>
          <a:stretch/>
        </p:blipFill>
        <p:spPr>
          <a:xfrm>
            <a:off x="323528" y="476672"/>
            <a:ext cx="1656000" cy="1664208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83769" y="332656"/>
            <a:ext cx="6500806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Бизнес-форум «Поволжье»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(5 лет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2011года)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8" name="Picture 6" descr="http://nn.dk.ru/system/ckeditor_assets/pictures/15765/content_%D0%A4%D0%BE%D1%82%D0%BE%203%20%D0%9F%D0%BE%D0%B2%D0%BE%D0%BB%D0%B6%D1%8C%D0%B5%202013.jpg?13717301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954">
            <a:off x="249687" y="3753622"/>
            <a:ext cx="3409258" cy="2270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2" name="Picture 10" descr="http://www.mrsu.ru/upload/iblock/5d9/5d918931d132ef8b2fd75b9486247b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9199">
            <a:off x="3059832" y="4365104"/>
            <a:ext cx="3429000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09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cs312923.vk.me/v312923755/3b53/VQY1Ahr5aH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416">
            <a:off x="3788474" y="3988315"/>
            <a:ext cx="3973356" cy="2638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Объект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r="65720"/>
          <a:stretch/>
        </p:blipFill>
        <p:spPr>
          <a:xfrm>
            <a:off x="323528" y="476672"/>
            <a:ext cx="1656000" cy="1664208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860847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Фестиваль авторской песни «Музыка сердец»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(7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 с 2012года)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22" name="Picture 6" descr="http://cs416130.vk.me/v416130755/4706/baAq87KVO5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28" y="1993623"/>
            <a:ext cx="4020416" cy="2679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8" name="Picture 2" descr="http://cs619221.vk.me/v619221755/1752/U2th8ZrIKU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8683">
            <a:off x="254947" y="4050543"/>
            <a:ext cx="3532640" cy="2355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4" name="Picture 8" descr="http://cs308830.vk.me/v308830755/1158/erCone88QX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045">
            <a:off x="5145892" y="2119089"/>
            <a:ext cx="3645088" cy="2428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373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r="65720"/>
          <a:stretch/>
        </p:blipFill>
        <p:spPr>
          <a:xfrm>
            <a:off x="323528" y="476672"/>
            <a:ext cx="1656000" cy="1664208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860847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Летняя танцевальная школа «АМИРА»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(2 года  с 2014 года)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194" name="Picture 2" descr="http://cs618129.vk.me/v618129635/1907b/cFHzmx4ML0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4125">
            <a:off x="498575" y="3960586"/>
            <a:ext cx="3798809" cy="2849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http://cs618129.vk.me/v618129635/19250/nYtVYEfY3A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787">
            <a:off x="4351544" y="3785474"/>
            <a:ext cx="384042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8" name="Picture 6" descr="http://cs618129.vk.me/v618129844/137c9/oQQy05hRkf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559">
            <a:off x="4966642" y="2333127"/>
            <a:ext cx="3781897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00" name="Picture 8" descr="http://cs618129.vk.me/v618129844/13b03/J3EvDU3mEc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427">
            <a:off x="1403648" y="2129020"/>
            <a:ext cx="3772005" cy="2513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62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r="65720"/>
          <a:stretch/>
        </p:blipFill>
        <p:spPr>
          <a:xfrm>
            <a:off x="323528" y="476672"/>
            <a:ext cx="1656000" cy="1664208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0" y="2708920"/>
            <a:ext cx="6860847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Пансионат «Буревестник» – фестивальный центр ПФО!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47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Летняя школа спортивных танцев   (18 лет с 1997 года)</vt:lpstr>
      <vt:lpstr>Фестиваль театральных капустников «Веселая коза»                                     (3 раза с 2004 года)</vt:lpstr>
      <vt:lpstr>Межвузовский фестиваль «ЗаФФФтра» (8 лет с 2008 года)</vt:lpstr>
      <vt:lpstr>«Кубок Древнего Городца» (7 лет с 2009 года)</vt:lpstr>
      <vt:lpstr>Бизнес-форум «Поволжье» (5 лет с 2011года)</vt:lpstr>
      <vt:lpstr>Фестиваль авторской песни «Музыка сердец» (7 раз с 2012года)</vt:lpstr>
      <vt:lpstr>Летняя танцевальная школа «АМИРА» (2 года  с 2014 года)</vt:lpstr>
      <vt:lpstr>Пансионат «Буревестник» – фестивальный центр ПФО!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8</cp:revision>
  <dcterms:created xsi:type="dcterms:W3CDTF">2014-08-25T14:05:39Z</dcterms:created>
  <dcterms:modified xsi:type="dcterms:W3CDTF">2015-09-08T09:28:09Z</dcterms:modified>
</cp:coreProperties>
</file>