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57" d="100"/>
          <a:sy n="157" d="100"/>
        </p:scale>
        <p:origin x="-294" y="19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EBCA-722A-4308-ABF6-B426CBCD42E4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F750E-FF4D-40C5-9C81-686157BED5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EBCA-722A-4308-ABF6-B426CBCD42E4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F750E-FF4D-40C5-9C81-686157BED5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EBCA-722A-4308-ABF6-B426CBCD42E4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F750E-FF4D-40C5-9C81-686157BED5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EBCA-722A-4308-ABF6-B426CBCD42E4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F750E-FF4D-40C5-9C81-686157BED5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EBCA-722A-4308-ABF6-B426CBCD42E4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F750E-FF4D-40C5-9C81-686157BED5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EBCA-722A-4308-ABF6-B426CBCD42E4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F750E-FF4D-40C5-9C81-686157BED5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EBCA-722A-4308-ABF6-B426CBCD42E4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F750E-FF4D-40C5-9C81-686157BED5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EBCA-722A-4308-ABF6-B426CBCD42E4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F750E-FF4D-40C5-9C81-686157BED5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EBCA-722A-4308-ABF6-B426CBCD42E4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F750E-FF4D-40C5-9C81-686157BED5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EBCA-722A-4308-ABF6-B426CBCD42E4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F750E-FF4D-40C5-9C81-686157BED5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EBCA-722A-4308-ABF6-B426CBCD42E4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F750E-FF4D-40C5-9C81-686157BED5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8EBCA-722A-4308-ABF6-B426CBCD42E4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F750E-FF4D-40C5-9C81-686157BED5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crt@ocktula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ulagid71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lga.Fomicheva\Desktop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7624" y="843558"/>
            <a:ext cx="65887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blurRad="50800" dist="50800" algn="ctr" rotWithShape="0">
                    <a:schemeClr val="bg1">
                      <a:lumMod val="75000"/>
                    </a:schemeClr>
                  </a:outerShdw>
                </a:effectLst>
              </a:rPr>
              <a:t>Тульский </a:t>
            </a:r>
          </a:p>
          <a:p>
            <a:pPr algn="ctr"/>
            <a:r>
              <a:rPr lang="ru-RU" sz="5400" b="1" dirty="0" smtClean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blurRad="50800" dist="50800" algn="ctr" rotWithShape="0">
                    <a:schemeClr val="bg1">
                      <a:lumMod val="75000"/>
                    </a:schemeClr>
                  </a:outerShdw>
                </a:effectLst>
              </a:rPr>
              <a:t>туристский форум</a:t>
            </a:r>
            <a:r>
              <a:rPr lang="en-US" sz="5400" b="1" dirty="0" smtClean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blurRad="50800" dist="50800" algn="ctr" rotWithShape="0">
                    <a:schemeClr val="bg1">
                      <a:lumMod val="75000"/>
                    </a:schemeClr>
                  </a:outerShdw>
                </a:effectLst>
              </a:rPr>
              <a:t> </a:t>
            </a:r>
            <a:endParaRPr lang="ru-RU" sz="5400" b="1" dirty="0" smtClean="0"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effectLst>
                <a:outerShdw blurRad="50800" dist="50800" algn="ctr" rotWithShape="0">
                  <a:schemeClr val="bg1">
                    <a:lumMod val="75000"/>
                  </a:schemeClr>
                </a:outerShdw>
              </a:effectLst>
            </a:endParaRPr>
          </a:p>
        </p:txBody>
      </p:sp>
      <p:pic>
        <p:nvPicPr>
          <p:cNvPr id="1027" name="Picture 3" descr="D:\Фото\логотипы\Герб обл полный 584х827х24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11510"/>
            <a:ext cx="940158" cy="133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Olga.Fomicheva\Desktop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47"/>
            <a:ext cx="9144000" cy="512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699542"/>
            <a:ext cx="8162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blurRad="50800" dist="50800" algn="ctr" rotWithShape="0">
                    <a:schemeClr val="bg1">
                      <a:lumMod val="75000"/>
                    </a:schemeClr>
                  </a:outerShdw>
                </a:effectLst>
              </a:rPr>
              <a:t>Форум по кластерному развитию территорий</a:t>
            </a:r>
            <a:endParaRPr lang="en-US" sz="2800" b="1" dirty="0" smtClean="0"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effectLst>
                <a:outerShdw blurRad="50800" dist="50800" algn="ctr" rotWithShape="0">
                  <a:schemeClr val="bg1">
                    <a:lumMod val="75000"/>
                  </a:schemeClr>
                </a:outerShdw>
              </a:effectLst>
            </a:endParaRPr>
          </a:p>
        </p:txBody>
      </p:sp>
      <p:pic>
        <p:nvPicPr>
          <p:cNvPr id="1026" name="Picture 2" descr="D:\Фото\2014\Форум\04cea8c30d32f7b15e8e58aaa7a374d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222" y="1218112"/>
            <a:ext cx="2573961" cy="17856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Фото\2014\Форум\0f6fab3ca68cd52801f9798a134f82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81" y="1202542"/>
            <a:ext cx="2260660" cy="20183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Фото\2014\Форум\17cdcec27a3a97c2f8068fdf0d8bbca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844" y="3220876"/>
            <a:ext cx="2557358" cy="15983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Фото\2014\Форум\6c81cb9605aa60ecc0d7b79af9a62c3f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419622"/>
            <a:ext cx="2612518" cy="21968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488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Olga.Fomicheva\Desktop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47"/>
            <a:ext cx="9144000" cy="512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699542"/>
            <a:ext cx="8162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blurRad="50800" dist="50800" algn="ctr" rotWithShape="0">
                    <a:schemeClr val="bg1">
                      <a:lumMod val="75000"/>
                    </a:schemeClr>
                  </a:outerShdw>
                </a:effectLst>
              </a:rPr>
              <a:t>Форум по кластерному развитию территорий</a:t>
            </a:r>
            <a:endParaRPr lang="en-US" sz="2800" b="1" dirty="0" smtClean="0"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effectLst>
                <a:outerShdw blurRad="50800" dist="50800" algn="ctr" rotWithShape="0">
                  <a:schemeClr val="bg1">
                    <a:lumMod val="75000"/>
                  </a:schemeClr>
                </a:outerShdw>
              </a:effectLst>
            </a:endParaRPr>
          </a:p>
        </p:txBody>
      </p:sp>
      <p:pic>
        <p:nvPicPr>
          <p:cNvPr id="6" name="Picture 5" descr="D:\Фото\2014\Форум\49d1010c2afb4028ffa24d26bea70a6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635646"/>
            <a:ext cx="1988449" cy="21254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Фото\2014\Форум\37d0531147eb6b57fcabc994d2604a6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24166"/>
            <a:ext cx="2534810" cy="1831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Фото\2014\Форум\51f5edab4ae39a4a8441d215b1806d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147814"/>
            <a:ext cx="2016224" cy="16626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Фото\2014\Форум\647b287bcb00d70548e5cb7afc80c54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224166"/>
            <a:ext cx="2530692" cy="17841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868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Olga.Fomicheva\Desktop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47"/>
            <a:ext cx="9144000" cy="512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699542"/>
            <a:ext cx="8162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blurRad="50800" dist="50800" algn="ctr" rotWithShape="0">
                    <a:schemeClr val="bg1">
                      <a:lumMod val="75000"/>
                    </a:schemeClr>
                  </a:outerShdw>
                </a:effectLst>
              </a:rPr>
              <a:t>Форум по кластерному развитию территорий</a:t>
            </a:r>
            <a:endParaRPr lang="en-US" sz="2800" b="1" dirty="0" smtClean="0"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effectLst>
                <a:outerShdw blurRad="50800" dist="50800" algn="ctr" rotWithShape="0">
                  <a:schemeClr val="bg1">
                    <a:lumMod val="75000"/>
                  </a:schemeClr>
                </a:outerShdw>
              </a:effectLst>
            </a:endParaRPr>
          </a:p>
        </p:txBody>
      </p:sp>
      <p:pic>
        <p:nvPicPr>
          <p:cNvPr id="3074" name="Picture 2" descr="D:\Фото\2014\Форум\676d4e01d6df04428e7ee258a0c93d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290022"/>
            <a:ext cx="2265115" cy="295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Фото\2014\Форум\01208e3b886595318298d579bfc6cf6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63638"/>
            <a:ext cx="2193622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Фото\2014\Форум\c37cdd6faf346b00357f0c7967414d9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222762"/>
            <a:ext cx="2709443" cy="16561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Фото\2014\Форум\e872282a4b100c0721a1d997e02829e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075806"/>
            <a:ext cx="2491449" cy="1584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196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Olga.Fomicheva\Desktop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47"/>
            <a:ext cx="9144000" cy="512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771550"/>
            <a:ext cx="8450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blurRad="50800" dist="50800" algn="ctr" rotWithShape="0">
                    <a:schemeClr val="bg1">
                      <a:lumMod val="75000"/>
                    </a:schemeClr>
                  </a:outerShdw>
                </a:effectLst>
              </a:rPr>
              <a:t>IV </a:t>
            </a:r>
            <a:r>
              <a:rPr lang="ru-RU" sz="2400" b="1" dirty="0" smtClean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blurRad="50800" dist="50800" algn="ctr" rotWithShape="0">
                    <a:schemeClr val="bg1">
                      <a:lumMod val="75000"/>
                    </a:schemeClr>
                  </a:outerShdw>
                </a:effectLst>
              </a:rPr>
              <a:t>Тульский туристский форум «От идеи до маршрута»</a:t>
            </a:r>
            <a:endParaRPr lang="en-US" sz="2400" b="1" dirty="0" smtClean="0"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effectLst>
                <a:outerShdw blurRad="50800" dist="50800" algn="ctr" rotWithShape="0">
                  <a:schemeClr val="bg1">
                    <a:lumMod val="75000"/>
                  </a:schemeClr>
                </a:outerShdw>
              </a:effectLst>
            </a:endParaRPr>
          </a:p>
        </p:txBody>
      </p:sp>
      <p:pic>
        <p:nvPicPr>
          <p:cNvPr id="6" name="Picture 3" descr="C:\Users\user\Desktop\Новая папка (5)\9d146e94-0eaf-4d9f-93c5-c7c89adc98bd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33215"/>
            <a:ext cx="2800091" cy="18667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5" descr="C:\Users\user\Desktop\Новая папка (5)\2663e2a3-dcc8-45a8-84a9-cdc2a5c57d95_b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779662"/>
            <a:ext cx="2194625" cy="27889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8" name="Picture 2" descr="C:\Users\Olga.Fomicheva\AppData\Local\Microsoft\Windows\Temporary Internet Files\Content.Outlook\PQYM8B9K\69a437fa1d3e316b59374eb18db698b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371950"/>
            <a:ext cx="2514930" cy="24080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790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Olga.Fomicheva\Desktop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47"/>
            <a:ext cx="9144000" cy="512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771550"/>
            <a:ext cx="8450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blurRad="50800" dist="50800" algn="ctr" rotWithShape="0">
                    <a:schemeClr val="bg1">
                      <a:lumMod val="75000"/>
                    </a:schemeClr>
                  </a:outerShdw>
                </a:effectLst>
              </a:rPr>
              <a:t>IV </a:t>
            </a:r>
            <a:r>
              <a:rPr lang="ru-RU" sz="2400" b="1" dirty="0" smtClean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blurRad="50800" dist="50800" algn="ctr" rotWithShape="0">
                    <a:schemeClr val="bg1">
                      <a:lumMod val="75000"/>
                    </a:schemeClr>
                  </a:outerShdw>
                </a:effectLst>
              </a:rPr>
              <a:t>Тульский туристский форум «От идеи до маршрута»</a:t>
            </a:r>
            <a:endParaRPr lang="en-US" sz="2400" b="1" dirty="0" smtClean="0"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effectLst>
                <a:outerShdw blurRad="50800" dist="50800" algn="ctr" rotWithShape="0">
                  <a:schemeClr val="bg1">
                    <a:lumMod val="75000"/>
                  </a:schemeClr>
                </a:outerShdw>
              </a:effectLst>
            </a:endParaRPr>
          </a:p>
        </p:txBody>
      </p:sp>
      <p:pic>
        <p:nvPicPr>
          <p:cNvPr id="6" name="Picture 2" descr="C:\Users\user\Desktop\Новая папка (5)\c80306be-dccc-4bd7-92e8-eefd68bd3b58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255784"/>
            <a:ext cx="2736304" cy="18242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 descr="C:\Users\user\Desktop\Новая папка (5)\0cb39837-3d87-4a43-9ac4-d4ff6654e3d8_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264170"/>
            <a:ext cx="3050752" cy="19211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4" descr="C:\Users\user\Desktop\Новая папка (5)\4d11d50d-4786-4212-8fe4-43eddb41c28b_b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1491630"/>
            <a:ext cx="2088232" cy="25908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04892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Olga.Fomicheva\Desktop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47"/>
            <a:ext cx="9144000" cy="512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11759" y="483517"/>
            <a:ext cx="6002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blurRad="50800" dist="50800" algn="ctr" rotWithShape="0">
                    <a:schemeClr val="bg1">
                      <a:lumMod val="75000"/>
                    </a:schemeClr>
                  </a:outerShdw>
                </a:effectLst>
              </a:rPr>
              <a:t>КОНТАКТНАЯ ИНФОРМАЦИЯ</a:t>
            </a:r>
            <a:endParaRPr lang="en-US" sz="3200" b="1" dirty="0" smtClean="0"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effectLst>
                <a:outerShdw blurRad="50800" dist="50800" algn="ctr" rotWithShape="0">
                  <a:schemeClr val="bg1">
                    <a:lumMod val="75000"/>
                  </a:schemeClr>
                </a:outerShdw>
              </a:effectLst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611560" y="1057347"/>
            <a:ext cx="7606406" cy="297312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1800" dirty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latin typeface="+mj-lt"/>
              </a:rPr>
              <a:t>Центр развития туризма Тульской области</a:t>
            </a:r>
          </a:p>
          <a:p>
            <a:pPr marL="0" indent="0">
              <a:buFont typeface="Arial" pitchFamily="34" charset="0"/>
              <a:buNone/>
            </a:pPr>
            <a:r>
              <a:rPr lang="ru-RU" sz="1800" dirty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latin typeface="+mj-lt"/>
              </a:rPr>
              <a:t>ГУК ТО «Объединение центров развития искусства, народной культуры и туризма</a:t>
            </a:r>
            <a:r>
              <a:rPr lang="ru-RU" sz="1800" dirty="0" smtClean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latin typeface="+mj-lt"/>
              </a:rPr>
              <a:t>»</a:t>
            </a:r>
            <a:endParaRPr lang="ru-RU" sz="1800" dirty="0"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latin typeface="+mj-lt"/>
            </a:endParaRPr>
          </a:p>
          <a:p>
            <a:pPr marL="0" indent="0">
              <a:buFont typeface="Arial" pitchFamily="34" charset="0"/>
              <a:buNone/>
            </a:pPr>
            <a:r>
              <a:rPr lang="ru-RU" sz="1800" dirty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latin typeface="+mj-lt"/>
              </a:rPr>
              <a:t>адрес: Г. Тула, ул. 9 Мая, д. 1 Б</a:t>
            </a:r>
          </a:p>
          <a:p>
            <a:pPr marL="0" indent="0">
              <a:buFont typeface="Arial" pitchFamily="34" charset="0"/>
              <a:buNone/>
            </a:pPr>
            <a:r>
              <a:rPr lang="ru-RU" sz="1800" dirty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latin typeface="+mj-lt"/>
              </a:rPr>
              <a:t>тел.: 8 (4872) 35-25-00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dirty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latin typeface="+mj-lt"/>
              </a:rPr>
              <a:t>e-mail</a:t>
            </a:r>
            <a:r>
              <a:rPr lang="ru-RU" sz="1800" dirty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latin typeface="+mj-lt"/>
              </a:rPr>
              <a:t>:</a:t>
            </a:r>
            <a:r>
              <a:rPr lang="en-US" sz="1800" dirty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latin typeface="+mj-lt"/>
              </a:rPr>
              <a:t> </a:t>
            </a:r>
            <a:r>
              <a:rPr lang="en-US" sz="1800" dirty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latin typeface="+mj-lt"/>
                <a:hlinkClick r:id="rId3"/>
              </a:rPr>
              <a:t>crt@ocktula.ru</a:t>
            </a:r>
            <a:endParaRPr lang="en-US" sz="1800" dirty="0"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latin typeface="+mj-lt"/>
            </a:endParaRPr>
          </a:p>
          <a:p>
            <a:pPr marL="0" indent="0">
              <a:buFont typeface="Arial" pitchFamily="34" charset="0"/>
              <a:buNone/>
            </a:pPr>
            <a:r>
              <a:rPr lang="ru-RU" sz="1800" dirty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latin typeface="+mj-lt"/>
              </a:rPr>
              <a:t>сайт: </a:t>
            </a:r>
            <a:r>
              <a:rPr lang="en-US" sz="1800" dirty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latin typeface="+mj-lt"/>
                <a:hlinkClick r:id="rId4"/>
              </a:rPr>
              <a:t>http://www.tulagid71.ru/</a:t>
            </a:r>
            <a:endParaRPr lang="en-US" sz="1800" dirty="0"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latin typeface="+mj-lt"/>
            </a:endParaRPr>
          </a:p>
          <a:p>
            <a:endParaRPr lang="ru-RU" sz="3600" b="1" dirty="0">
              <a:solidFill>
                <a:prstClr val="black"/>
              </a:solidFill>
              <a:latin typeface="Adventure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19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Olga.Fomicheva\Desktop\Рисунок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47"/>
            <a:ext cx="9144000" cy="512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47664" y="915566"/>
            <a:ext cx="65887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latin typeface="+mj-lt"/>
              </a:rPr>
              <a:t>Тульский туристский </a:t>
            </a:r>
            <a:r>
              <a:rPr lang="ru-RU" sz="2400" b="1" dirty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latin typeface="+mj-lt"/>
              </a:rPr>
              <a:t>форум </a:t>
            </a:r>
            <a:r>
              <a:rPr lang="ru-RU" sz="2400" b="1" dirty="0" smtClean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latin typeface="+mj-lt"/>
              </a:rPr>
              <a:t> </a:t>
            </a:r>
            <a:r>
              <a:rPr lang="ru-RU" sz="2000" dirty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latin typeface="+mj-lt"/>
              </a:rPr>
              <a:t>- </a:t>
            </a:r>
            <a:r>
              <a:rPr lang="ru-RU" sz="2000" dirty="0" smtClean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latin typeface="+mj-lt"/>
              </a:rPr>
              <a:t>это рабочая площадка </a:t>
            </a:r>
            <a:r>
              <a:rPr lang="ru-RU" sz="2000" dirty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latin typeface="+mj-lt"/>
              </a:rPr>
              <a:t>для конструктивного делового общения профессиональных участников туристского рынка,  демонстрации своего туристского потенциала, ознакомления с передовым опытом коллег и обсуждения возможности применения новых технологий в различных направлениях туристской </a:t>
            </a:r>
            <a:r>
              <a:rPr lang="ru-RU" sz="2000" dirty="0" smtClean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latin typeface="+mj-lt"/>
              </a:rPr>
              <a:t>деятельности.</a:t>
            </a:r>
            <a:endParaRPr lang="ru-RU" dirty="0"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8664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Olga.Fomicheva\Desktop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47"/>
            <a:ext cx="9144000" cy="512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17571" y="195486"/>
            <a:ext cx="79568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blurRad="50800" dist="50800" algn="ctr" rotWithShape="0">
                    <a:schemeClr val="bg1">
                      <a:lumMod val="75000"/>
                    </a:schemeClr>
                  </a:outerShdw>
                </a:effectLst>
              </a:rPr>
              <a:t>I </a:t>
            </a:r>
            <a:r>
              <a:rPr lang="ru-RU" sz="2800" b="1" dirty="0" smtClean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blurRad="50800" dist="50800" algn="ctr" rotWithShape="0">
                    <a:schemeClr val="bg1">
                      <a:lumMod val="75000"/>
                    </a:schemeClr>
                  </a:outerShdw>
                </a:effectLst>
              </a:rPr>
              <a:t>Тульский туристский форум</a:t>
            </a:r>
            <a:endParaRPr lang="en-US" sz="2800" b="1" dirty="0" smtClean="0"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effectLst>
                <a:outerShdw blurRad="50800" dist="50800" algn="ctr" rotWithShape="0">
                  <a:schemeClr val="bg1">
                    <a:lumMod val="75000"/>
                  </a:schemeClr>
                </a:outerShdw>
              </a:effectLst>
            </a:endParaRPr>
          </a:p>
          <a:p>
            <a:pPr algn="r"/>
            <a:r>
              <a:rPr lang="ru-RU" sz="2400" b="1" dirty="0" smtClean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blurRad="50800" dist="50800" algn="ctr" rotWithShape="0">
                    <a:schemeClr val="bg1">
                      <a:lumMod val="75000"/>
                    </a:schemeClr>
                  </a:outerShdw>
                </a:effectLst>
              </a:rPr>
              <a:t>Пленарное заседание</a:t>
            </a:r>
            <a:r>
              <a:rPr lang="en-US" sz="2400" b="1" dirty="0" smtClean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blurRad="50800" dist="50800" algn="ctr" rotWithShape="0">
                    <a:schemeClr val="bg1">
                      <a:lumMod val="75000"/>
                    </a:schemeClr>
                  </a:outerShdw>
                </a:effectLst>
              </a:rPr>
              <a:t> </a:t>
            </a:r>
            <a:endParaRPr lang="ru-RU" sz="2400" b="1" dirty="0" smtClean="0"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effectLst>
                <a:outerShdw blurRad="50800" dist="50800" algn="ctr" rotWithShape="0">
                  <a:schemeClr val="bg1">
                    <a:lumMod val="75000"/>
                  </a:schemeClr>
                </a:outerShdw>
              </a:effectLst>
            </a:endParaRPr>
          </a:p>
        </p:txBody>
      </p:sp>
      <p:pic>
        <p:nvPicPr>
          <p:cNvPr id="7" name="Picture 5" descr="D:\МЕРОПРИЯТИЯ\2012\I Тульский туристский форум\Ясная Поляна\TTF_Photo\Фото из Интернета\50658897414ab8.958532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61791"/>
            <a:ext cx="2965527" cy="1853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D:\МЕРОПРИЯТИЯ\2012\I Тульский туристский форум\Ясная Поляна\TTF_Photo\Фото из Интернета\506588969f1de3.686637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87" y="1262554"/>
            <a:ext cx="2788232" cy="17426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:\МЕРОПРИЯТИЯ\2012\I Тульский туристский форум\Ясная Поляна\TTF_Photo\TTF_28 sent_Dramteatr\IMG_938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707654"/>
            <a:ext cx="1515014" cy="22739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10" name="Picture 3" descr="D:\МЕРОПРИЯТИЯ\2012\I Тульский туристский форум\Ясная Поляна\TTF_Photo\TTF_28 sent_Dramteatr\IMG_944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147814"/>
            <a:ext cx="2053511" cy="13681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701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Olga.Fomicheva\Desktop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47"/>
            <a:ext cx="9144000" cy="512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555526"/>
            <a:ext cx="81628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blurRad="50800" dist="50800" algn="ctr" rotWithShape="0">
                    <a:schemeClr val="bg1">
                      <a:lumMod val="75000"/>
                    </a:schemeClr>
                  </a:outerShdw>
                </a:effectLst>
              </a:rPr>
              <a:t>I </a:t>
            </a:r>
            <a:r>
              <a:rPr lang="ru-RU" sz="2800" b="1" dirty="0" smtClean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blurRad="50800" dist="50800" algn="ctr" rotWithShape="0">
                    <a:schemeClr val="bg1">
                      <a:lumMod val="75000"/>
                    </a:schemeClr>
                  </a:outerShdw>
                </a:effectLst>
              </a:rPr>
              <a:t>Тульский туристский форум</a:t>
            </a:r>
            <a:endParaRPr lang="en-US" sz="2800" b="1" dirty="0" smtClean="0"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effectLst>
                <a:outerShdw blurRad="50800" dist="50800" algn="ctr" rotWithShape="0">
                  <a:schemeClr val="bg1">
                    <a:lumMod val="75000"/>
                  </a:schemeClr>
                </a:outerShdw>
              </a:effectLst>
            </a:endParaRPr>
          </a:p>
          <a:p>
            <a:pPr algn="r"/>
            <a:r>
              <a:rPr lang="ru-RU" sz="2400" b="1" dirty="0" smtClean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blurRad="50800" dist="50800" algn="ctr" rotWithShape="0">
                    <a:schemeClr val="bg1">
                      <a:lumMod val="75000"/>
                    </a:schemeClr>
                  </a:outerShdw>
                </a:effectLst>
              </a:rPr>
              <a:t>Круглый стол «Великие </a:t>
            </a:r>
            <a:r>
              <a:rPr lang="ru-RU" sz="2400" b="1" dirty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blurRad="50800" dist="50800" algn="ctr" rotWithShape="0">
                    <a:schemeClr val="bg1">
                      <a:lumMod val="75000"/>
                    </a:schemeClr>
                  </a:outerShdw>
                </a:effectLst>
              </a:rPr>
              <a:t>путешественники земли Тульской» </a:t>
            </a:r>
            <a:endParaRPr lang="ru-RU" sz="2400" b="1" dirty="0" smtClean="0"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effectLst>
                <a:outerShdw blurRad="50800" dist="50800" algn="ctr" rotWithShape="0">
                  <a:schemeClr val="bg1">
                    <a:lumMod val="75000"/>
                  </a:schemeClr>
                </a:outerShdw>
              </a:effectLst>
            </a:endParaRPr>
          </a:p>
        </p:txBody>
      </p:sp>
      <p:pic>
        <p:nvPicPr>
          <p:cNvPr id="6" name="Picture 4" descr="D:\Фото\2012\I Тульский туристский форум\Оформление\DSCN93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835" y="1635646"/>
            <a:ext cx="2976330" cy="2232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Фото\2012\I Тульский туристский форум\Форум\DSCN91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430533"/>
            <a:ext cx="2109553" cy="15821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8" name="Picture 2" descr="D:\Фото\2012\I Тульский туристский форум\Форум\DSCN91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48078"/>
            <a:ext cx="1373232" cy="18309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530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Olga.Fomicheva\Desktop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47"/>
            <a:ext cx="9144000" cy="512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267494"/>
            <a:ext cx="81628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blurRad="50800" dist="50800" algn="ctr" rotWithShape="0">
                    <a:schemeClr val="bg1">
                      <a:lumMod val="75000"/>
                    </a:schemeClr>
                  </a:outerShdw>
                </a:effectLst>
              </a:rPr>
              <a:t>I </a:t>
            </a:r>
            <a:r>
              <a:rPr lang="ru-RU" sz="2800" b="1" dirty="0" smtClean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blurRad="50800" dist="50800" algn="ctr" rotWithShape="0">
                    <a:schemeClr val="bg1">
                      <a:lumMod val="75000"/>
                    </a:schemeClr>
                  </a:outerShdw>
                </a:effectLst>
              </a:rPr>
              <a:t>Тульский туристский форум</a:t>
            </a:r>
            <a:endParaRPr lang="en-US" sz="2800" b="1" dirty="0" smtClean="0"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effectLst>
                <a:outerShdw blurRad="50800" dist="50800" algn="ctr" rotWithShape="0">
                  <a:schemeClr val="bg1">
                    <a:lumMod val="75000"/>
                  </a:schemeClr>
                </a:outerShdw>
              </a:effectLst>
            </a:endParaRPr>
          </a:p>
          <a:p>
            <a:pPr algn="r"/>
            <a:r>
              <a:rPr lang="ru-RU" sz="2400" b="1" dirty="0" smtClean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blurRad="50800" dist="50800" algn="ctr" rotWithShape="0">
                    <a:schemeClr val="bg1">
                      <a:lumMod val="75000"/>
                    </a:schemeClr>
                  </a:outerShdw>
                </a:effectLst>
              </a:rPr>
              <a:t>Круглый стол «Инновации в сфере туризма» </a:t>
            </a:r>
          </a:p>
        </p:txBody>
      </p:sp>
      <p:pic>
        <p:nvPicPr>
          <p:cNvPr id="6" name="Picture 2" descr="D:\Фото\2012\I Тульский туристский форум\фотографии\DSCN92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60" y="666568"/>
            <a:ext cx="2279832" cy="26252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:\МЕРОПРИЯТИЯ\2012\I Тульский туристский форум\Ясная Поляна\TTF_Photo\TTF_28 sent_Dramteatr\IMG_93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1419622"/>
            <a:ext cx="2333741" cy="15548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Фото\2012\I Тульский туристский форум\фотографии\DSCN92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234616"/>
            <a:ext cx="2365142" cy="20983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МЕРОПРИЯТИЯ\2012\I Тульский туристский форум\Ясная Поляна\TTF_Photo\TTF_28 sent_Dramteatr\IMG_949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714" y="2355726"/>
            <a:ext cx="1346079" cy="20203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428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Olga.Fomicheva\Desktop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47"/>
            <a:ext cx="9144000" cy="512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4215" y="555526"/>
            <a:ext cx="816289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blurRad="50800" dist="50800" algn="ctr" rotWithShape="0">
                    <a:schemeClr val="bg1">
                      <a:lumMod val="75000"/>
                    </a:schemeClr>
                  </a:outerShdw>
                </a:effectLst>
              </a:rPr>
              <a:t>I </a:t>
            </a:r>
            <a:r>
              <a:rPr lang="ru-RU" sz="2800" b="1" dirty="0" smtClean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blurRad="50800" dist="50800" algn="ctr" rotWithShape="0">
                    <a:schemeClr val="bg1">
                      <a:lumMod val="75000"/>
                    </a:schemeClr>
                  </a:outerShdw>
                </a:effectLst>
              </a:rPr>
              <a:t>Тульский туристский форум</a:t>
            </a:r>
            <a:endParaRPr lang="en-US" sz="2800" b="1" dirty="0" smtClean="0"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effectLst>
                <a:outerShdw blurRad="50800" dist="50800" algn="ctr" rotWithShape="0">
                  <a:schemeClr val="bg1">
                    <a:lumMod val="75000"/>
                  </a:schemeClr>
                </a:outerShdw>
              </a:effectLst>
            </a:endParaRPr>
          </a:p>
          <a:p>
            <a:pPr algn="r"/>
            <a:r>
              <a:rPr lang="ru-RU" sz="2000" b="1" dirty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blurRad="50800" dist="50800" algn="ctr" rotWithShape="0">
                    <a:schemeClr val="bg1">
                      <a:lumMod val="75000"/>
                    </a:schemeClr>
                  </a:outerShdw>
                </a:effectLst>
              </a:rPr>
              <a:t>Выездная сессия </a:t>
            </a:r>
            <a:r>
              <a:rPr lang="ru-RU" sz="2000" b="1" dirty="0" smtClean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blurRad="50800" dist="50800" algn="ctr" rotWithShape="0">
                    <a:schemeClr val="bg1">
                      <a:lumMod val="75000"/>
                    </a:schemeClr>
                  </a:outerShdw>
                </a:effectLst>
              </a:rPr>
              <a:t> «</a:t>
            </a:r>
            <a:r>
              <a:rPr lang="ru-RU" sz="2000" b="1" dirty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blurRad="50800" dist="50800" algn="ctr" rotWithShape="0">
                    <a:schemeClr val="bg1">
                      <a:lumMod val="75000"/>
                    </a:schemeClr>
                  </a:outerShdw>
                </a:effectLst>
              </a:rPr>
              <a:t>Музей – как генератор формирования туристского </a:t>
            </a:r>
            <a:r>
              <a:rPr lang="ru-RU" sz="2000" b="1" dirty="0" smtClean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blurRad="50800" dist="50800" algn="ctr" rotWithShape="0">
                    <a:schemeClr val="bg1">
                      <a:lumMod val="75000"/>
                    </a:schemeClr>
                  </a:outerShdw>
                </a:effectLst>
              </a:rPr>
              <a:t>имиджа территории</a:t>
            </a:r>
            <a:r>
              <a:rPr lang="ru-RU" sz="2000" b="1" dirty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blurRad="50800" dist="50800" algn="ctr" rotWithShape="0">
                    <a:schemeClr val="bg1">
                      <a:lumMod val="75000"/>
                    </a:schemeClr>
                  </a:outerShdw>
                </a:effectLst>
              </a:rPr>
              <a:t>» </a:t>
            </a:r>
            <a:endParaRPr lang="ru-RU" sz="2000" b="1" dirty="0" smtClean="0"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effectLst>
                <a:outerShdw blurRad="50800" dist="50800" algn="ctr" rotWithShape="0">
                  <a:schemeClr val="bg1">
                    <a:lumMod val="75000"/>
                  </a:schemeClr>
                </a:outerShdw>
              </a:effectLst>
            </a:endParaRPr>
          </a:p>
        </p:txBody>
      </p:sp>
      <p:pic>
        <p:nvPicPr>
          <p:cNvPr id="6" name="Picture 5" descr="D:\МЕРОПРИЯТИЯ\2012\I Тульский туристский форум\Ясная Поляна\TTF_Photo\TTF_RoundTable_YasnayaPolyana\IMG_96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34646"/>
            <a:ext cx="2709985" cy="1805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МЕРОПРИЯТИЯ\2012\I Тульский туристский форум\Ясная Поляна\TTF_Photo\TTF_RoundTable_YasnayaPolyana\IMG_96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470122"/>
            <a:ext cx="1695154" cy="25253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МЕРОПРИЯТИЯ\2012\I Тульский туристский форум\Ясная Поляна\TTF_Photo\TTF_RoundTable_YasnayaPolyana\IMG_966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94299"/>
            <a:ext cx="2232248" cy="14872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197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Olga.Fomicheva\Desktop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47"/>
            <a:ext cx="9144000" cy="512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4215" y="555526"/>
            <a:ext cx="81628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blurRad="50800" dist="50800" algn="ctr" rotWithShape="0">
                    <a:schemeClr val="bg1">
                      <a:lumMod val="75000"/>
                    </a:schemeClr>
                  </a:outerShdw>
                </a:effectLst>
              </a:rPr>
              <a:t>I </a:t>
            </a:r>
            <a:r>
              <a:rPr lang="ru-RU" sz="2800" b="1" dirty="0" smtClean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blurRad="50800" dist="50800" algn="ctr" rotWithShape="0">
                    <a:schemeClr val="bg1">
                      <a:lumMod val="75000"/>
                    </a:schemeClr>
                  </a:outerShdw>
                </a:effectLst>
              </a:rPr>
              <a:t>Тульский туристский форум</a:t>
            </a:r>
            <a:endParaRPr lang="en-US" sz="2800" b="1" dirty="0" smtClean="0"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effectLst>
                <a:outerShdw blurRad="50800" dist="50800" algn="ctr" rotWithShape="0">
                  <a:schemeClr val="bg1">
                    <a:lumMod val="75000"/>
                  </a:schemeClr>
                </a:outerShdw>
              </a:effectLst>
            </a:endParaRPr>
          </a:p>
          <a:p>
            <a:pPr algn="r"/>
            <a:r>
              <a:rPr lang="ru-RU" sz="2400" b="1" dirty="0" smtClean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blurRad="50800" dist="50800" algn="ctr" rotWithShape="0">
                    <a:schemeClr val="bg1">
                      <a:lumMod val="75000"/>
                    </a:schemeClr>
                  </a:outerShdw>
                </a:effectLst>
              </a:rPr>
              <a:t>Туристская выставка</a:t>
            </a:r>
          </a:p>
        </p:txBody>
      </p:sp>
      <p:pic>
        <p:nvPicPr>
          <p:cNvPr id="6" name="Picture 2" descr="D:\Фото\2012\I Тульский туристский форум\фото\Изображение 12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60417"/>
            <a:ext cx="1836552" cy="24487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D:\Фото\2012\I Тульский туристский форум\фотографии\DSC_01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48078"/>
            <a:ext cx="2647056" cy="17647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D:\Фото\2012\I Тульский туристский форум\фотографии\DSCN92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859782"/>
            <a:ext cx="2276607" cy="17074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:\Фото\2012\I Тульский туристский форум\фото\Изображение 127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48078"/>
            <a:ext cx="1353317" cy="18044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D:\Фото\2012\I Тульский туристский форум\фотографии\DSC_014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262672"/>
            <a:ext cx="1969950" cy="13133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865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Olga.Fomicheva\Desktop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47"/>
            <a:ext cx="9144000" cy="512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4215" y="817136"/>
            <a:ext cx="81628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blurRad="50800" dist="50800" algn="ctr" rotWithShape="0">
                    <a:schemeClr val="bg1">
                      <a:lumMod val="75000"/>
                    </a:schemeClr>
                  </a:outerShdw>
                </a:effectLst>
              </a:rPr>
              <a:t>II </a:t>
            </a:r>
            <a:r>
              <a:rPr lang="ru-RU" sz="2800" b="1" dirty="0" smtClean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blurRad="50800" dist="50800" algn="ctr" rotWithShape="0">
                    <a:schemeClr val="bg1">
                      <a:lumMod val="75000"/>
                    </a:schemeClr>
                  </a:outerShdw>
                </a:effectLst>
              </a:rPr>
              <a:t>Международный Тульский туристский форум</a:t>
            </a:r>
          </a:p>
          <a:p>
            <a:pPr algn="r"/>
            <a:r>
              <a:rPr lang="ru-RU" sz="2800" b="1" dirty="0" smtClean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blurRad="50800" dist="50800" algn="ctr" rotWithShape="0">
                    <a:schemeClr val="bg1">
                      <a:lumMod val="75000"/>
                    </a:schemeClr>
                  </a:outerShdw>
                </a:effectLst>
              </a:rPr>
              <a:t>Туристская выставка</a:t>
            </a:r>
            <a:endParaRPr lang="en-US" sz="2800" b="1" dirty="0" smtClean="0"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effectLst>
                <a:outerShdw blurRad="50800" dist="50800" algn="ctr" rotWithShape="0">
                  <a:schemeClr val="bg1">
                    <a:lumMod val="75000"/>
                  </a:schemeClr>
                </a:outerShdw>
              </a:effectLst>
            </a:endParaRPr>
          </a:p>
        </p:txBody>
      </p:sp>
      <p:pic>
        <p:nvPicPr>
          <p:cNvPr id="2050" name="Picture 2" descr="D:\Фото\2013\Форум_фото\Форум 1 часть\IMG_75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71243"/>
            <a:ext cx="2632189" cy="19003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Фото\2013\Форум_фото\Форум 1 часть\IMG_75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84497"/>
            <a:ext cx="2592288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Фото\2013\Форум_фото\Форум 1 часть\IMG_76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71243"/>
            <a:ext cx="2614310" cy="21260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077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Olga.Fomicheva\Desktop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47"/>
            <a:ext cx="9144000" cy="512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4215" y="817136"/>
            <a:ext cx="81628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blurRad="50800" dist="50800" algn="ctr" rotWithShape="0">
                    <a:schemeClr val="bg1">
                      <a:lumMod val="75000"/>
                    </a:schemeClr>
                  </a:outerShdw>
                </a:effectLst>
              </a:rPr>
              <a:t>II </a:t>
            </a:r>
            <a:r>
              <a:rPr lang="ru-RU" sz="2800" b="1" dirty="0" smtClean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blurRad="50800" dist="50800" algn="ctr" rotWithShape="0">
                    <a:schemeClr val="bg1">
                      <a:lumMod val="75000"/>
                    </a:schemeClr>
                  </a:outerShdw>
                </a:effectLst>
              </a:rPr>
              <a:t>Международный Тульский туристский форум</a:t>
            </a:r>
          </a:p>
          <a:p>
            <a:pPr algn="r"/>
            <a:r>
              <a:rPr lang="ru-RU" sz="2800" b="1" dirty="0" smtClean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blurRad="50800" dist="50800" algn="ctr" rotWithShape="0">
                    <a:schemeClr val="bg1">
                      <a:lumMod val="75000"/>
                    </a:schemeClr>
                  </a:outerShdw>
                </a:effectLst>
              </a:rPr>
              <a:t>Деловая программа</a:t>
            </a:r>
            <a:endParaRPr lang="en-US" sz="2800" b="1" dirty="0" smtClean="0"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effectLst>
                <a:outerShdw blurRad="50800" dist="50800" algn="ctr" rotWithShape="0">
                  <a:schemeClr val="bg1">
                    <a:lumMod val="75000"/>
                  </a:schemeClr>
                </a:outerShdw>
              </a:effectLst>
            </a:endParaRPr>
          </a:p>
        </p:txBody>
      </p:sp>
      <p:pic>
        <p:nvPicPr>
          <p:cNvPr id="3075" name="Picture 3" descr="D:\Фото\2013\Форум_фото\Форум_наши\фото с форума-2\02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35646"/>
            <a:ext cx="2240378" cy="14935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Фото\2013\Форум_фото\фото с форума-1\01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216" y="2283718"/>
            <a:ext cx="2866277" cy="19108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Фото\2013\Форум_фото\фото с форума-1\01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312296"/>
            <a:ext cx="2484276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:\Фото\2013\Форум_фото\фото с форума-1\015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075806"/>
            <a:ext cx="2376264" cy="1584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4779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193</Words>
  <Application>Microsoft Office PowerPoint</Application>
  <PresentationFormat>Экран (16:9)</PresentationFormat>
  <Paragraphs>29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Фомичева Ольга Сергеевна</cp:lastModifiedBy>
  <cp:revision>55</cp:revision>
  <dcterms:created xsi:type="dcterms:W3CDTF">2015-09-07T06:32:57Z</dcterms:created>
  <dcterms:modified xsi:type="dcterms:W3CDTF">2015-09-10T06:49:02Z</dcterms:modified>
</cp:coreProperties>
</file>