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63" r:id="rId4"/>
    <p:sldId id="261" r:id="rId5"/>
    <p:sldId id="265" r:id="rId6"/>
    <p:sldId id="266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9B6ABD-EAA6-4CB0-9ACD-5FD72E49D41A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A06FA-5E8E-4F66-9B83-5F758823D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844824"/>
            <a:ext cx="480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X 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юбилейный городской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солдатской и бардовской песни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«Мы вместе – отец мой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брат»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899592" y="476672"/>
            <a:ext cx="1302676" cy="1080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742874"/>
            <a:ext cx="45005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Патриотическое направление являлось и является ведущим в сфере деятельности ДЦ «Русич» согласно Государственной программе патриотического воспитания граждан Российской Федерации.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проводится в целях повышения творческой активности населения, выявления и развития потенциала самодеятельного художественного творчества, формирования активной гражданской позиции и уважительного отношения к истории Отечества и его Армии.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способствует решению задач выявления и пропаганды творчества самобытных авторов, исполнителей в жанре патриотической песни и песен военной тематики.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101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791126" cy="4087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фестиваля: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Подростки, молодежь, проживающие и обучающиеся в Тольятти и Самарской области, ветераны Великой Отечественной и чеченской войны, население среднего и старшего возраста.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Мы вместе\Фото\IMG_6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142"/>
            <a:ext cx="4752528" cy="31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1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создания фестиваля «Мы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отец мой и брат!» родился к 50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Победы, когда еще были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живы многие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ветераны ВОВ, когда еще они имели достаточно сил и здоровья для активного участие в нашем фестивале. Тогда фестиваль имел статус районного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1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31404"/>
            <a:ext cx="3670556" cy="2553527"/>
          </a:xfrm>
          <a:prstGeom prst="rect">
            <a:avLst/>
          </a:prstGeom>
        </p:spPr>
      </p:pic>
      <p:pic>
        <p:nvPicPr>
          <p:cNvPr id="2050" name="Picture 2" descr="C:\Users\user\Desktop\Мы вместе\Фото\IMG_5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8622"/>
            <a:ext cx="4053277" cy="26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ы вместе\Фото\IMG_5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60" y="3948622"/>
            <a:ext cx="4053277" cy="26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276872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протяжении  последних  семи лет фестиваль имеет статус городского, но с 2009 года  в нем принимают участие все больше и больше исполнителей и коллективов со всего Самарского региона, поэтому неофициально его можно назвать региональным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539552" y="548680"/>
            <a:ext cx="6191328" cy="20882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esktop\Мы вместе\Фото\IMG_5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28" y="548680"/>
            <a:ext cx="2664976" cy="18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5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96752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вошел в общегородскую программу по патриотическому воспитанию «Колокола памяти» и проводится совместно с Департаментом образования мэрии городского округа Тольятти.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Мы вместе\Фото\IMG_5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102606" cy="27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конечная звезда 2"/>
          <p:cNvSpPr/>
          <p:nvPr/>
        </p:nvSpPr>
        <p:spPr>
          <a:xfrm>
            <a:off x="251520" y="188640"/>
            <a:ext cx="2160240" cy="1368152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7524328" y="5085184"/>
            <a:ext cx="1152128" cy="1004208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7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этом году мероприятие было посвящено 70-летию Победы советского народа в Великой Отечественной войне 1941-1945 гг.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участию в фестивале приглашались отдельные исполнители, дуэты, трио, квартеты, ансамбли, семейные коллективы. </a:t>
            </a:r>
          </a:p>
        </p:txBody>
      </p:sp>
      <p:pic>
        <p:nvPicPr>
          <p:cNvPr id="1027" name="Picture 3" descr="C:\Users\user\Desktop\Documents\день победы\IMG_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577600" cy="17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ocuments\день победы\IMG_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7792" y="-7012160"/>
            <a:ext cx="1962000" cy="13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Мы вместе\Фото\IMG_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25600"/>
            <a:ext cx="4234118" cy="26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ы вместе\Фото\IMG_5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49" y="1772816"/>
            <a:ext cx="4102606" cy="27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Отборочные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туры состоялись 17 и 18 февраля в 17-00, по результатам проведения которых из 80 заявок было отобрано 40 участников гала-концерта. Гала-концерт  прошел 23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февраля, в День Защитника Отечества.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Победителей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наградили дипломами Лауреатов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степеней и Призом зрительских симпатий, а также все участники гала-концерта получили грамоты за участие. В состав жюри  конкурса вошли музыканты, авторы – исполнители, лауреаты фестиваля «Мы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вместе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отец мой и брат».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Всего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мероприятии было обслужено 1000 человек.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Documents\день победы\IMG_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91659" cy="26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2195736" y="5517232"/>
            <a:ext cx="4824536" cy="10801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239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362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21</cp:revision>
  <dcterms:created xsi:type="dcterms:W3CDTF">2012-08-02T11:20:12Z</dcterms:created>
  <dcterms:modified xsi:type="dcterms:W3CDTF">2015-09-10T12:06:04Z</dcterms:modified>
</cp:coreProperties>
</file>