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B69750-9200-4F15-A4F6-067F027E935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19C573-68E1-4706-9975-C563BAAFA14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750-9200-4F15-A4F6-067F027E935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573-68E1-4706-9975-C563BAAFA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750-9200-4F15-A4F6-067F027E935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573-68E1-4706-9975-C563BAAFA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750-9200-4F15-A4F6-067F027E935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573-68E1-4706-9975-C563BAAFA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750-9200-4F15-A4F6-067F027E935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573-68E1-4706-9975-C563BAAFA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750-9200-4F15-A4F6-067F027E935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573-68E1-4706-9975-C563BAAFA1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750-9200-4F15-A4F6-067F027E935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573-68E1-4706-9975-C563BAAFA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750-9200-4F15-A4F6-067F027E935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573-68E1-4706-9975-C563BAAFA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750-9200-4F15-A4F6-067F027E935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573-68E1-4706-9975-C563BAAFA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750-9200-4F15-A4F6-067F027E935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573-68E1-4706-9975-C563BAAFA14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750-9200-4F15-A4F6-067F027E935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573-68E1-4706-9975-C563BAAFA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B69750-9200-4F15-A4F6-067F027E935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519C573-68E1-4706-9975-C563BAAFA1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Фест</a:t>
            </a:r>
            <a:r>
              <a:rPr lang="ru-RU" dirty="0"/>
              <a:t>и</a:t>
            </a:r>
            <a:r>
              <a:rPr lang="ru-RU" dirty="0" smtClean="0"/>
              <a:t>валь уличных танцев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Outside jam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684243">
            <a:off x="5109959" y="347959"/>
            <a:ext cx="28663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Outside jam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Уличные танцы\Фото\prpDP6Xaf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60526"/>
            <a:ext cx="4248472" cy="47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79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  <a:p>
            <a:endParaRPr lang="ru-RU" sz="1400" dirty="0">
              <a:solidFill>
                <a:srgbClr val="00B050"/>
              </a:solidFill>
              <a:latin typeface="Arial Black" pitchFamily="34" charset="0"/>
              <a:cs typeface="Aharoni" pitchFamily="2" charset="-79"/>
            </a:endParaRPr>
          </a:p>
          <a:p>
            <a:pPr algn="just"/>
            <a:r>
              <a:rPr lang="ru-RU" sz="1400" dirty="0" smtClean="0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Последнее 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время в городе Тольятти удручает ситуация, между коллективами </a:t>
            </a:r>
            <a:r>
              <a:rPr lang="ru-RU" sz="1400" dirty="0" err="1" smtClean="0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брейкданса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, а также в хип-хоп сообществе в целом. Непонимание, обиды, отсутствие  </a:t>
            </a:r>
            <a:r>
              <a:rPr lang="ru-RU" sz="1400" dirty="0" smtClean="0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поддержки 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и т.п</a:t>
            </a:r>
            <a:r>
              <a:rPr lang="ru-RU" sz="1400" dirty="0" smtClean="0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. Так вот, 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пора навести в нашей среде в </a:t>
            </a:r>
            <a:r>
              <a:rPr lang="ru-RU" sz="1400" dirty="0" err="1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г.Тольятти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 порядок, </a:t>
            </a:r>
            <a:r>
              <a:rPr lang="ru-RU" sz="1400" dirty="0" smtClean="0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мир 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и дружелюбие, ведь все мы занимаемся одним делом, и развитие будет куда лучше, если мы будем действовать сообща, помогая и поддерживая друг друга. Друзья, мы не соперники и не </a:t>
            </a:r>
            <a:r>
              <a:rPr lang="ru-RU" sz="1400" dirty="0" smtClean="0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конкуренты. Мы - это 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хип-хоп культура нашего города! Какие мы с Вами, таков и наш хип-хоп! Помните это!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</a:rPr>
              <a:t/>
            </a:r>
            <a:br>
              <a:rPr lang="ru-RU" sz="1400" dirty="0">
                <a:solidFill>
                  <a:schemeClr val="accent3"/>
                </a:solidFill>
                <a:latin typeface="Arial Black" pitchFamily="34" charset="0"/>
              </a:rPr>
            </a:br>
            <a:endParaRPr lang="ru-RU" sz="140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pic>
        <p:nvPicPr>
          <p:cNvPr id="1028" name="Picture 4" descr="C:\Users\user\Desktop\Уличные танцы\Фото\joRtvhGZi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04606"/>
            <a:ext cx="4464496" cy="35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24482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3"/>
                </a:solidFill>
                <a:latin typeface="Arial Black" pitchFamily="34" charset="0"/>
              </a:rPr>
              <a:t>OUTSIDE JAM - это самая обыкновенная тусовка уличных танцоров Тольятти. Без коммерции (в виде платы за вход и так далее), </a:t>
            </a:r>
            <a:r>
              <a:rPr lang="ru-RU" sz="1400" dirty="0" err="1">
                <a:solidFill>
                  <a:schemeClr val="accent3"/>
                </a:solidFill>
                <a:latin typeface="Arial Black" pitchFamily="34" charset="0"/>
              </a:rPr>
              <a:t>батлов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</a:rPr>
              <a:t>, судейства </a:t>
            </a:r>
            <a:r>
              <a:rPr lang="ru-RU" sz="1400" dirty="0" smtClean="0">
                <a:solidFill>
                  <a:schemeClr val="accent3"/>
                </a:solidFill>
                <a:latin typeface="Arial Black" pitchFamily="34" charset="0"/>
              </a:rPr>
              <a:t> - всего того, 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</a:rPr>
              <a:t>что мы все так привыкли видеть на "</a:t>
            </a:r>
            <a:r>
              <a:rPr lang="ru-RU" sz="1400" dirty="0" err="1">
                <a:solidFill>
                  <a:schemeClr val="accent3"/>
                </a:solidFill>
                <a:latin typeface="Arial Black" pitchFamily="34" charset="0"/>
              </a:rPr>
              <a:t>тусах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</a:rPr>
              <a:t>" нашего города. Мы делаем это для общения, для обмена опытом, для того чтобы мы все стали дружнее и </a:t>
            </a:r>
            <a:r>
              <a:rPr lang="ru-RU" sz="1400" dirty="0" err="1" smtClean="0">
                <a:solidFill>
                  <a:schemeClr val="accent3"/>
                </a:solidFill>
                <a:latin typeface="Arial Black" pitchFamily="34" charset="0"/>
              </a:rPr>
              <a:t>сплочённее</a:t>
            </a:r>
            <a:r>
              <a:rPr lang="ru-RU" sz="1400" dirty="0" smtClean="0">
                <a:solidFill>
                  <a:schemeClr val="accent3"/>
                </a:solidFill>
                <a:latin typeface="Arial Black" pitchFamily="34" charset="0"/>
              </a:rPr>
              <a:t>.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</a:rPr>
              <a:t/>
            </a:r>
            <a:br>
              <a:rPr lang="ru-RU" sz="1400" dirty="0">
                <a:solidFill>
                  <a:schemeClr val="accent3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accent3"/>
                </a:solidFill>
                <a:latin typeface="Arial Black" pitchFamily="34" charset="0"/>
              </a:rPr>
              <a:t>На OUTSIDE JAM </a:t>
            </a:r>
            <a:r>
              <a:rPr lang="ru-RU" sz="1400" dirty="0" smtClean="0">
                <a:solidFill>
                  <a:schemeClr val="accent3"/>
                </a:solidFill>
                <a:latin typeface="Arial Black" pitchFamily="34" charset="0"/>
              </a:rPr>
              <a:t>можно танцевать, пробовать 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</a:rPr>
              <a:t>свои силы в кругах, </a:t>
            </a:r>
            <a:r>
              <a:rPr lang="ru-RU" sz="1400" dirty="0" smtClean="0">
                <a:solidFill>
                  <a:schemeClr val="accent3"/>
                </a:solidFill>
                <a:latin typeface="Arial Black" pitchFamily="34" charset="0"/>
              </a:rPr>
              <a:t>а 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</a:rPr>
              <a:t>также </a:t>
            </a:r>
            <a:r>
              <a:rPr lang="ru-RU" sz="1400" dirty="0" smtClean="0">
                <a:solidFill>
                  <a:schemeClr val="accent3"/>
                </a:solidFill>
                <a:latin typeface="Arial Black" pitchFamily="34" charset="0"/>
              </a:rPr>
              <a:t>смотреть на выступление команд нашего города 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</a:rPr>
              <a:t>или даже </a:t>
            </a:r>
            <a:r>
              <a:rPr lang="ru-RU" sz="1400" dirty="0" smtClean="0">
                <a:solidFill>
                  <a:schemeClr val="accent3"/>
                </a:solidFill>
                <a:latin typeface="Arial Black" pitchFamily="34" charset="0"/>
              </a:rPr>
              <a:t>принимать </a:t>
            </a:r>
            <a:r>
              <a:rPr lang="ru-RU" sz="1400" dirty="0">
                <a:solidFill>
                  <a:schemeClr val="accent3"/>
                </a:solidFill>
                <a:latin typeface="Arial Black" pitchFamily="34" charset="0"/>
              </a:rPr>
              <a:t>участие </a:t>
            </a:r>
            <a:r>
              <a:rPr lang="ru-RU" sz="1400" dirty="0" smtClean="0">
                <a:solidFill>
                  <a:schemeClr val="accent3"/>
                </a:solidFill>
                <a:latin typeface="Arial Black" pitchFamily="34" charset="0"/>
              </a:rPr>
              <a:t>в них. </a:t>
            </a:r>
            <a:endParaRPr lang="ru-RU" sz="140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user\Desktop\Уличные танцы\Фото\0BYk5iSV8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64" y="1700808"/>
            <a:ext cx="4704576" cy="302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331622">
            <a:off x="550494" y="992767"/>
            <a:ext cx="4796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3"/>
                </a:solidFill>
                <a:latin typeface="Arial Black" pitchFamily="34" charset="0"/>
              </a:rPr>
              <a:t>TopRock</a:t>
            </a:r>
            <a:r>
              <a:rPr lang="ru-RU" dirty="0">
                <a:solidFill>
                  <a:schemeClr val="accent3"/>
                </a:solidFill>
                <a:latin typeface="Arial Black" pitchFamily="34" charset="0"/>
              </a:rPr>
              <a:t>- поработаете над своим </a:t>
            </a:r>
            <a:r>
              <a:rPr lang="ru-RU" dirty="0" err="1">
                <a:solidFill>
                  <a:schemeClr val="accent3"/>
                </a:solidFill>
                <a:latin typeface="Arial Black" pitchFamily="34" charset="0"/>
              </a:rPr>
              <a:t>раскачем</a:t>
            </a:r>
            <a:r>
              <a:rPr lang="ru-RU" dirty="0">
                <a:solidFill>
                  <a:schemeClr val="accent3"/>
                </a:solidFill>
                <a:latin typeface="Arial Black" pitchFamily="34" charset="0"/>
              </a:rPr>
              <a:t>, покажете свой </a:t>
            </a:r>
            <a:r>
              <a:rPr lang="ru-RU" dirty="0" err="1">
                <a:solidFill>
                  <a:schemeClr val="accent3"/>
                </a:solidFill>
                <a:latin typeface="Arial Black" pitchFamily="34" charset="0"/>
              </a:rPr>
              <a:t>флоу</a:t>
            </a:r>
            <a:r>
              <a:rPr lang="ru-RU" dirty="0">
                <a:solidFill>
                  <a:schemeClr val="accent3"/>
                </a:solidFill>
                <a:latin typeface="Arial Black" pitchFamily="34" charset="0"/>
              </a:rPr>
              <a:t>, свой стиль, свою уникальную манеру исполнения!</a:t>
            </a:r>
            <a:br>
              <a:rPr lang="ru-RU" dirty="0">
                <a:solidFill>
                  <a:schemeClr val="accent3"/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3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chemeClr val="accent3"/>
                </a:solidFill>
                <a:latin typeface="Arial Black" pitchFamily="34" charset="0"/>
              </a:rPr>
            </a:br>
            <a:endParaRPr lang="ru-RU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323638">
            <a:off x="956360" y="2082200"/>
            <a:ext cx="55613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3"/>
                </a:solidFill>
                <a:latin typeface="Arial Black" pitchFamily="34" charset="0"/>
              </a:rPr>
              <a:t>Footwork</a:t>
            </a:r>
            <a:r>
              <a:rPr lang="ru-RU" dirty="0">
                <a:solidFill>
                  <a:schemeClr val="accent3"/>
                </a:solidFill>
                <a:latin typeface="Arial Black" pitchFamily="34" charset="0"/>
              </a:rPr>
              <a:t> - ноги и только ноги) присядка, </a:t>
            </a:r>
            <a:r>
              <a:rPr lang="ru-RU" dirty="0" err="1">
                <a:solidFill>
                  <a:schemeClr val="accent3"/>
                </a:solidFill>
                <a:latin typeface="Arial Black" pitchFamily="34" charset="0"/>
              </a:rPr>
              <a:t>бэкроки</a:t>
            </a:r>
            <a:r>
              <a:rPr lang="ru-RU" dirty="0">
                <a:solidFill>
                  <a:schemeClr val="accent3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chemeClr val="accent3"/>
                </a:solidFill>
                <a:latin typeface="Arial Black" pitchFamily="34" charset="0"/>
              </a:rPr>
              <a:t>футворки</a:t>
            </a:r>
            <a:r>
              <a:rPr lang="ru-RU" dirty="0">
                <a:solidFill>
                  <a:schemeClr val="accent3"/>
                </a:solidFill>
                <a:latin typeface="Arial Black" pitchFamily="34" charset="0"/>
              </a:rPr>
              <a:t> и все что связано с работой ног на полу! Покажите всю свою фантазию и мастерство исполнения </a:t>
            </a:r>
            <a:r>
              <a:rPr lang="ru-RU" dirty="0" err="1">
                <a:solidFill>
                  <a:schemeClr val="accent3"/>
                </a:solidFill>
                <a:latin typeface="Arial Black" pitchFamily="34" charset="0"/>
              </a:rPr>
              <a:t>футворк</a:t>
            </a:r>
            <a:r>
              <a:rPr lang="ru-RU" dirty="0">
                <a:solidFill>
                  <a:schemeClr val="accent3"/>
                </a:solidFill>
                <a:latin typeface="Arial Black" pitchFamily="34" charset="0"/>
              </a:rPr>
              <a:t>!</a:t>
            </a:r>
            <a:br>
              <a:rPr lang="ru-RU" dirty="0">
                <a:solidFill>
                  <a:schemeClr val="accent3"/>
                </a:solidFill>
                <a:latin typeface="Arial Black" pitchFamily="34" charset="0"/>
              </a:rPr>
            </a:br>
            <a:endParaRPr lang="ru-RU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user\Desktop\Уличные танцы\Фото\uhXlYqtCW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2521">
            <a:off x="3658203" y="2836608"/>
            <a:ext cx="4929248" cy="27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7"/>
            <a:ext cx="4104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Power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Move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- круг по силовым вращениям. Наверное, самая зрелищная часть брейк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данса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! Покажи из чего ты слеплен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!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Tricks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- трюки, фризы и переходы, а также самые простые, а также нереальные комбинации трюков. Покажи как круто ты владеешь своим телом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!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Hip-Hop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- круг в стиле хип-хоп! Зажги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танцпол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 покажи как круто ты умеешь чувствовать музыку! Заряди всех своей яркостью и энергетикой!</a:t>
            </a:r>
            <a:r>
              <a:rPr lang="ru-RU" dirty="0">
                <a:solidFill>
                  <a:schemeClr val="accent3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chemeClr val="accent3"/>
                </a:solidFill>
                <a:latin typeface="Arial Black" pitchFamily="34" charset="0"/>
              </a:rPr>
            </a:br>
            <a:endParaRPr lang="ru-RU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user\Desktop\Уличные танцы\Фото\h4hAGKHccU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2897412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1"/>
            <a:ext cx="4032448" cy="58477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Джем (JAM) - или круг - это собрание танцоров в одном месте с целью общения, веселья и обмена опытом! 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Такие собрания как правило проходят в режиме танцев нон-стоп. Танцоры собираются в круг, ди-джей играет свои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миксы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 а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танцоры отрываются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танцполе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! Это своего рода невербальное (без слов) общение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между танцорами. Нередко в кругах затеваются игры. Например, кто круче всех станцует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футворк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! 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Некоторые джемы собирают огромное количество участников.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Наш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OutSide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Jam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собрал 120 участников и более 1000 зрителей.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user\Desktop\Уличные танцы\Фото\sTv8NafzkB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473">
            <a:off x="4382695" y="1787135"/>
            <a:ext cx="4218999" cy="287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</TotalTime>
  <Words>184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Фестиваль уличных танцев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уличных танцев</dc:title>
  <dc:creator>user</dc:creator>
  <cp:lastModifiedBy>user</cp:lastModifiedBy>
  <cp:revision>10</cp:revision>
  <dcterms:created xsi:type="dcterms:W3CDTF">2015-09-10T06:47:06Z</dcterms:created>
  <dcterms:modified xsi:type="dcterms:W3CDTF">2015-09-10T08:20:18Z</dcterms:modified>
</cp:coreProperties>
</file>