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92" r:id="rId27"/>
    <p:sldId id="293" r:id="rId28"/>
    <p:sldId id="294" r:id="rId29"/>
    <p:sldId id="295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70" r:id="rId38"/>
    <p:sldId id="271" r:id="rId39"/>
    <p:sldId id="272" r:id="rId40"/>
    <p:sldId id="296" r:id="rId41"/>
    <p:sldId id="298" r:id="rId42"/>
    <p:sldId id="300" r:id="rId43"/>
    <p:sldId id="29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48" autoAdjust="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A78-0CB2-44E8-AC62-FC9E4640135E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DAE0-E002-49CF-A6FC-6D173701F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78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A78-0CB2-44E8-AC62-FC9E4640135E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DAE0-E002-49CF-A6FC-6D173701F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89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A78-0CB2-44E8-AC62-FC9E4640135E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DAE0-E002-49CF-A6FC-6D173701F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44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A78-0CB2-44E8-AC62-FC9E4640135E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DAE0-E002-49CF-A6FC-6D173701F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94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A78-0CB2-44E8-AC62-FC9E4640135E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DAE0-E002-49CF-A6FC-6D173701F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88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A78-0CB2-44E8-AC62-FC9E4640135E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DAE0-E002-49CF-A6FC-6D173701F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84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A78-0CB2-44E8-AC62-FC9E4640135E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DAE0-E002-49CF-A6FC-6D173701F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4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A78-0CB2-44E8-AC62-FC9E4640135E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DAE0-E002-49CF-A6FC-6D173701F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6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A78-0CB2-44E8-AC62-FC9E4640135E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DAE0-E002-49CF-A6FC-6D173701F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69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A78-0CB2-44E8-AC62-FC9E4640135E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DAE0-E002-49CF-A6FC-6D173701F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6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A78-0CB2-44E8-AC62-FC9E4640135E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DAE0-E002-49CF-A6FC-6D173701F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960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5EA78-0CB2-44E8-AC62-FC9E4640135E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3DAE0-E002-49CF-A6FC-6D173701F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4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279268"/>
            <a:ext cx="4038600" cy="338437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altLang="ru-RU" b="1" dirty="0" smtClean="0">
                <a:solidFill>
                  <a:srgbClr val="0070C0"/>
                </a:solidFill>
              </a:rPr>
              <a:t>Презентация туристического маршрута </a:t>
            </a:r>
            <a:endParaRPr lang="ru-RU" altLang="ru-RU" b="1" dirty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ru-RU" altLang="ru-RU" sz="3900" b="1" dirty="0" smtClean="0">
                <a:solidFill>
                  <a:srgbClr val="FF0000"/>
                </a:solidFill>
              </a:rPr>
              <a:t>«</a:t>
            </a:r>
            <a:r>
              <a:rPr lang="ru-RU" altLang="ru-RU" sz="3900" b="1" dirty="0" smtClean="0">
                <a:solidFill>
                  <a:srgbClr val="FF0000"/>
                </a:solidFill>
              </a:rPr>
              <a:t>Счастье здесь!»</a:t>
            </a:r>
            <a:r>
              <a:rPr lang="ru-RU" altLang="ru-RU" sz="3900" b="1" dirty="0" smtClean="0">
                <a:solidFill>
                  <a:srgbClr val="FF0000"/>
                </a:solidFill>
              </a:rPr>
              <a:t> </a:t>
            </a:r>
            <a:endParaRPr lang="ru-RU" altLang="ru-RU" sz="3900" b="1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altLang="ru-RU" b="1" dirty="0">
                <a:solidFill>
                  <a:srgbClr val="0070C0"/>
                </a:solidFill>
              </a:rPr>
              <a:t>Алексей-Никольской территории </a:t>
            </a:r>
          </a:p>
          <a:p>
            <a:pPr algn="ctr">
              <a:buNone/>
            </a:pPr>
            <a:r>
              <a:rPr lang="ru-RU" altLang="ru-RU" b="1" dirty="0">
                <a:solidFill>
                  <a:srgbClr val="0070C0"/>
                </a:solidFill>
              </a:rPr>
              <a:t>Уссурийского городского округа</a:t>
            </a:r>
          </a:p>
          <a:p>
            <a:endParaRPr lang="ru-RU" dirty="0"/>
          </a:p>
        </p:txBody>
      </p:sp>
      <p:pic>
        <p:nvPicPr>
          <p:cNvPr id="5" name="Picture 4" descr="бренд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3541776" cy="441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брен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3541776" cy="441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90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Ой, вы, гости, господа! Приезжайте к нам  всегда!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924944"/>
            <a:ext cx="3898776" cy="28803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5" name="Picture 3" descr="C:\Documents and Settings\фил.№20\Рабочий стол\презентация\фото туризм\DSC087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51" y="2204864"/>
            <a:ext cx="3918857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Documents and Settings\фил.№20\Рабочий стол\презентация\фото туризм\DSC08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7" y="2924944"/>
            <a:ext cx="4104457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3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Мимо островов зеленых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6839" y="1797690"/>
            <a:ext cx="4157129" cy="3002911"/>
          </a:xfrm>
        </p:spPr>
        <p:txBody>
          <a:bodyPr/>
          <a:lstStyle/>
          <a:p>
            <a:endParaRPr lang="ru-RU"/>
          </a:p>
        </p:txBody>
      </p:sp>
      <p:pic>
        <p:nvPicPr>
          <p:cNvPr id="9219" name="Picture 3" descr="C:\Documents and Settings\фил.№20\Рабочий стол\презентация\фото туризм\DSC087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2924944"/>
            <a:ext cx="3819698" cy="253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Documents and Settings\фил.№20\Рабочий стол\презентация\фото туризм\DSC08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5" y="1873148"/>
            <a:ext cx="3744416" cy="292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48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Мимо заграниц хваленых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780928"/>
            <a:ext cx="4032448" cy="33452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3" name="Picture 3" descr="C:\Documents and Settings\фил.№20\Рабочий стол\презентация\фото туризм\DSC088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62" y="1988840"/>
            <a:ext cx="391885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Documents and Settings\фил.№20\Рабочий стол\презентация\фото туризм\DSC08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80928"/>
            <a:ext cx="40324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23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35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Здесь душою отдохнете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Documents and Settings\фил.№20\Рабочий стол\презентация\фото туризм\DSC088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0888"/>
            <a:ext cx="391885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64680" y="3057026"/>
            <a:ext cx="4035620" cy="31683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8" name="Picture 4" descr="C:\Documents and Settings\фил.№20\Рабочий стол\презентация\фото туризм\DSC089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79" y="3068960"/>
            <a:ext cx="410445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1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Позитива наберете!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Documents and Settings\фил.№20\Рабочий стол\презентация\фото туризм\DSC088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6872"/>
            <a:ext cx="391885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cuments and Settings\фил.№20\Рабочий стол\презентация\фото туризм\DSC089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039" y="2996952"/>
            <a:ext cx="391885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 деревенские частушки на горячем скакуне я приеду в город!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 descr="D:\Мои документы\развлечения\1 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314642" y="2731478"/>
            <a:ext cx="2952329" cy="391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Мои документы\развлечения\1 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4018" r="6601"/>
          <a:stretch/>
        </p:blipFill>
        <p:spPr bwMode="auto">
          <a:xfrm rot="16200000">
            <a:off x="1027134" y="925194"/>
            <a:ext cx="2880322" cy="414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41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Чудо-куклы есть у нас, и про голубей рассказ – их хозяин-молодой, дрессировщик удалой!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7376" y="2060848"/>
            <a:ext cx="3894584" cy="29089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1" name="Picture 3" descr="D:\Мои документы\развлечения\1 00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rot="16200000">
            <a:off x="4902527" y="1798137"/>
            <a:ext cx="350702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Мои документы\развлечения\1 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11236" r="14288" b="6647"/>
          <a:stretch/>
        </p:blipFill>
        <p:spPr bwMode="auto">
          <a:xfrm rot="5400000">
            <a:off x="885292" y="1499084"/>
            <a:ext cx="290892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84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Старый танцор, как и гармонист, свое дело знают!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D:\Мои документы\развлечения\1 005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1" b="7017"/>
          <a:stretch/>
        </p:blipFill>
        <p:spPr bwMode="auto">
          <a:xfrm rot="16200000">
            <a:off x="771525" y="2476947"/>
            <a:ext cx="3168352" cy="420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Мои документы\развлечения\1 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364088" y="1916832"/>
            <a:ext cx="309634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52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910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Развлечение 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«Прокати нас Петруша на тракторе»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27809" y="2204863"/>
            <a:ext cx="3844191" cy="1847357"/>
          </a:xfrm>
        </p:spPr>
        <p:txBody>
          <a:bodyPr/>
          <a:lstStyle/>
          <a:p>
            <a:endParaRPr lang="ru-RU"/>
          </a:p>
        </p:txBody>
      </p:sp>
      <p:pic>
        <p:nvPicPr>
          <p:cNvPr id="19459" name="Picture 3" descr="D:\Мои документы\развлечения\1 0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396784">
            <a:off x="5311513" y="2339481"/>
            <a:ext cx="2937749" cy="392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D:\Мои документы\развлечения\1 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0146">
            <a:off x="1294451" y="890033"/>
            <a:ext cx="2993428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12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Деревенские забавы оказались туристам по плечу: И печь сумели растопить, и кадриль сплясать!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038600" cy="33738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3" name="Picture 3" descr="D:\Мои документы\развлечения\1 01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5512" r="5118" b="5231"/>
          <a:stretch/>
        </p:blipFill>
        <p:spPr bwMode="auto">
          <a:xfrm rot="16563438">
            <a:off x="5258685" y="2503107"/>
            <a:ext cx="2785329" cy="403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D:\Мои документы\развлечения\1 0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4290" r="6364" b="4838"/>
          <a:stretch/>
        </p:blipFill>
        <p:spPr bwMode="auto">
          <a:xfrm rot="15873069">
            <a:off x="940754" y="1927333"/>
            <a:ext cx="3021560" cy="40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59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29614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16632"/>
            <a:ext cx="7992888" cy="6170240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Сельский туризм для Алексей-Никольской территории – это не только отрасль туриндустрии. Развитие отдыха в сельской глубинке позволит решать важные факторы социально-экономических проблем сел нашей территории и будет способствовать: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обеспечению занятости сельского населения; 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повышению  социальной и инженерной инфраструктуры сельской территории;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иверсификации сельской экономики;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пособствовать возрождению русской деревни;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азвитию малого предпринимательства;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быту продукции личных подсобных хозяйств;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становку миграции сельского населения в город;</a:t>
            </a:r>
          </a:p>
          <a:p>
            <a:pPr marL="342900" indent="-342900" algn="l">
              <a:buFont typeface="Arial" charset="0"/>
              <a:buChar char="•"/>
            </a:pP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ормированию у жителей сел активной  гражданской позиции и любви к малой родине.</a:t>
            </a:r>
          </a:p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сельского туризма – это ближайшая задача, для которой имеются все предпосылки. </a:t>
            </a:r>
          </a:p>
          <a:p>
            <a:pPr marL="342900" indent="-342900">
              <a:buFont typeface="Arial" charset="0"/>
              <a:buChar char="•"/>
            </a:pP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279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«Ворота счастья» – сулят удачу.  Дерево посадишь, потом, дом построишь, а сына бог даст, вырастишь! </a:t>
            </a:r>
            <a:endParaRPr lang="ru-RU" sz="3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7" y="2276872"/>
            <a:ext cx="4032447" cy="24163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7" name="Picture 3" descr="D:\Мои документы\развлечения\1 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92085" y="2708916"/>
            <a:ext cx="295232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D:\Мои документы\развлечения\1 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r="3125"/>
          <a:stretch/>
        </p:blipFill>
        <p:spPr bwMode="auto">
          <a:xfrm rot="16200000">
            <a:off x="1043610" y="1124744"/>
            <a:ext cx="288032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9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Деревенские забавы: неси водицу в коромысле, курочек накорми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" y="1708245"/>
            <a:ext cx="3511296" cy="4309872"/>
          </a:xfrm>
        </p:spPr>
      </p:pic>
      <p:pic>
        <p:nvPicPr>
          <p:cNvPr id="22531" name="Picture 3" descr="D:\Мои документы\развлечения\1 01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" t="5812" r="7046" b="3724"/>
          <a:stretch/>
        </p:blipFill>
        <p:spPr bwMode="auto">
          <a:xfrm rot="16200000">
            <a:off x="5193668" y="1906486"/>
            <a:ext cx="2736301" cy="39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84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на прялке прясть и с парнями деревенскими поговорить – тоже талант нужно иметь!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43608" y="2332037"/>
            <a:ext cx="3168352" cy="2321099"/>
          </a:xfrm>
        </p:spPr>
        <p:txBody>
          <a:bodyPr/>
          <a:lstStyle/>
          <a:p>
            <a:endParaRPr lang="ru-RU"/>
          </a:p>
        </p:txBody>
      </p:sp>
      <p:pic>
        <p:nvPicPr>
          <p:cNvPr id="23556" name="Picture 4" descr="D:\Мои документы\развлечения\1 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68042" y="2096854"/>
            <a:ext cx="3096346" cy="388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Мои документы\Мои рисунки\фото туристы Алексей Никольск\IMG_28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2"/>
          <a:stretch/>
        </p:blipFill>
        <p:spPr bwMode="auto">
          <a:xfrm>
            <a:off x="380999" y="1772816"/>
            <a:ext cx="403244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Приезжайте, не пожалеете, коли время имеете! Ярмарка «Деревенский лапоть» ждет гостей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9" name="Picture 3" descr="D:\Мои документы\ярморка\1 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663650">
            <a:off x="5285219" y="2571765"/>
            <a:ext cx="2739267" cy="34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D:\Мои документы\ярморка\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56528">
            <a:off x="818720" y="1198231"/>
            <a:ext cx="3453426" cy="4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Приезжайте поскорей!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9864" y="2204864"/>
            <a:ext cx="4060209" cy="2725763"/>
          </a:xfrm>
        </p:spPr>
        <p:txBody>
          <a:bodyPr/>
          <a:lstStyle/>
          <a:p>
            <a:endParaRPr lang="ru-RU"/>
          </a:p>
        </p:txBody>
      </p:sp>
      <p:pic>
        <p:nvPicPr>
          <p:cNvPr id="25603" name="Picture 3" descr="D:\Мои документы\ярморка\1 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29860" y="2511100"/>
            <a:ext cx="334877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D:\Мои документы\ярморка\1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1946" y="1364578"/>
            <a:ext cx="3571799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84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Разносолы вкусные, домашние,</a:t>
            </a:r>
            <a:b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 пылу-жару!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Мои документы\ярморк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51721" y="-315417"/>
            <a:ext cx="5040559" cy="835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Вам покажем обереги, сувениры,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научим делать поделки из глины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Мои документы\сувениры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4252" y="2365886"/>
            <a:ext cx="3096348" cy="407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460414" y="2564904"/>
            <a:ext cx="4432066" cy="1977381"/>
          </a:xfrm>
        </p:spPr>
        <p:txBody>
          <a:bodyPr/>
          <a:lstStyle/>
          <a:p>
            <a:endParaRPr lang="ru-RU"/>
          </a:p>
        </p:txBody>
      </p:sp>
      <p:pic>
        <p:nvPicPr>
          <p:cNvPr id="8" name="Рисунок 7" descr="19.jpg"/>
          <p:cNvPicPr>
            <a:picLocks noChangeAspect="1"/>
          </p:cNvPicPr>
          <p:nvPr/>
        </p:nvPicPr>
        <p:blipFill rotWithShape="1">
          <a:blip r:embed="rId3" cstate="print"/>
          <a:srcRect l="10978" r="30641"/>
          <a:stretch/>
        </p:blipFill>
        <p:spPr>
          <a:xfrm>
            <a:off x="4641278" y="2204864"/>
            <a:ext cx="4104456" cy="321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Расскажем наши легенды, 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19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64148"/>
          <a:stretch/>
        </p:blipFill>
        <p:spPr>
          <a:xfrm>
            <a:off x="395536" y="2708920"/>
            <a:ext cx="4032448" cy="3384375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D:\Мои документы\Мои рисунки\Новая папка\DCIM\108___07\IMG_29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84" y="1600200"/>
            <a:ext cx="3888432" cy="316835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1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Познакомим с былинами, сказами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D:\Мои документы\Мои рисунки\DSCN1395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3528392" cy="324036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 descr="D:\Мои документы\Мои рисунки\Новая папка\DCIM\108___07\IMG_2919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08" y="2204864"/>
            <a:ext cx="3888432" cy="338437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14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фоне которых вы сможете сделать прекрасные снимки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D:\Мои документы\Мои рисунки\Новая папка\DCIM\109___08\IMG_3072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2" y="2708920"/>
            <a:ext cx="3816424" cy="345638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 descr="D:\Мои документы\Мои рисунки\Новая папка\DCIM\109___08\IMG_3069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816424" cy="36004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38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67544" y="0"/>
            <a:ext cx="8229600" cy="116632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C:\Documents and Settings\фил.№20\Рабочий стол\презентация\встреча\1 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00350" y="269037"/>
            <a:ext cx="3335098" cy="387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фил.№20\Рабочий стол\презентация\встреча\1 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6300" y="1288162"/>
            <a:ext cx="3600400" cy="422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94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Деревенский борщ предложим, холодец и пирожок. Если дождик – не беда, 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клубе будем мы всегда! 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D:\Мои документы\Мои рисунки\фото туристы Алексей Никольск\IMG_28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276872"/>
            <a:ext cx="3540576" cy="273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Мои документы\обед\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4982470" y="2636911"/>
            <a:ext cx="3168352" cy="403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99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Познакомим вас с семьей, многодетною такой. Мы покажем, как живут, и скотинку берегут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6534" y="1628800"/>
            <a:ext cx="3879442" cy="287483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D:\Мои документы\Волкова\1 0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76056" y="2564901"/>
            <a:ext cx="316835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документы\Волкова\1 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9394" y="949586"/>
            <a:ext cx="3168354" cy="41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8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Домик в деревне славен трудом, 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доим корову, кур  стережем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Мои документы\Волкова\1 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1605" y="2492894"/>
            <a:ext cx="2880318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и документы\Волкова\1 0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193640" y="1407364"/>
            <a:ext cx="307497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0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Ребенок коровы – это теленок, а у собаки – щенок. Эту науку теперь я знаю назубок! 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D:\Мои документы\Волкова\1 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23428" y="2387021"/>
            <a:ext cx="295232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Мои документы\Волкова\1 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6228" y="1033451"/>
            <a:ext cx="3024331" cy="381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споем, и спляшем, «солнышко» покажем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00808"/>
            <a:ext cx="3947318" cy="26771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0" name="Picture 4" descr="D:\Мои документы\Волкова\1 02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rot="16200000">
            <a:off x="5146480" y="1600200"/>
            <a:ext cx="304204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Мои документы\Волкова\1 0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" r="6669" b="4522"/>
          <a:stretch/>
        </p:blipFill>
        <p:spPr bwMode="auto">
          <a:xfrm rot="5400000">
            <a:off x="978393" y="951805"/>
            <a:ext cx="2960292" cy="389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50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Рукавички свяжем, ученого кота покажем. Лапой рыбку достает, до чего же умный КОТ!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D:\Мои документы\Волкова\1 0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5558" y="2384882"/>
            <a:ext cx="3312368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ои документы\Волкова\1 0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96514" y="1357596"/>
            <a:ext cx="3096341" cy="42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0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Будьте здоровы, живите богато, а мы уезжаем до дома, до хаты… Приезжайте еще!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Мои документы\Волков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11761" y="-387425"/>
            <a:ext cx="4248472" cy="828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40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теперь ваш путь таков: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4144735" cy="20448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5" name="Picture 3" descr="C:\Documents and Settings\фил.№20\Рабочий стол\презентация\фото туризм\DSC090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39" y="3068960"/>
            <a:ext cx="3918857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Documents and Settings\фил.№20\Рабочий стол\презентация\фото туризм\DSC09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80" y="1417638"/>
            <a:ext cx="4104455" cy="275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26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Мимо сырных берегов, мимо реченек молочных, мимо хат, канавок сточных, вам туда – сыры где варят, 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Documents and Settings\фил.№20\Рабочий стол\презентация\фото туризм\DSC090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1" y="3284984"/>
            <a:ext cx="3918857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Documents and Settings\фил.№20\Рабочий стол\презентация\фото туризм\DSC090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276872"/>
            <a:ext cx="3819698" cy="253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60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Их у нас повсюду хвалят!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Documents and Settings\фил.№20\Рабочий стол\презентация\фото туризм\DSC090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2996953"/>
            <a:ext cx="391885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фил.№20\Рабочий стол\презентация\фото туризм\DSC090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348880"/>
            <a:ext cx="3819698" cy="253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45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Здравствуйте! Здравствуйте! Прямо сейчас Алексей-Никольцы приветствуют вас</a:t>
            </a:r>
            <a:r>
              <a:rPr lang="ru-RU" sz="2000" dirty="0" smtClean="0"/>
              <a:t>!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1844824"/>
            <a:ext cx="6400800" cy="40324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фил.№20\Рабочий стол\презентация\встреча\1 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5756" y="368660"/>
            <a:ext cx="4824536" cy="76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7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дальнейшем мы настроены на работу с иностранными туристическими фирмами. 26.08.2015 года мы будем встречать 40 мэров различных городов Японии. Их ждет другая программа-мастер-класс по различным ремеслам, знакомство  с местными традициями и обрядами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Documents and Settings\фил.№20\Рабочий стол\презентация\встреча\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t="5588" r="230" b="4888"/>
          <a:stretch/>
        </p:blipFill>
        <p:spPr bwMode="auto">
          <a:xfrm rot="16200000">
            <a:off x="1103848" y="2541617"/>
            <a:ext cx="2853040" cy="405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фил.№20\Рабочий стол\презентация\фото туризм\DSC089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51" y="2348880"/>
            <a:ext cx="3918857" cy="270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2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40" y="188640"/>
            <a:ext cx="8640960" cy="230425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Алексей-Никольская территория имеет опыт проектной деятельности по программе «Сообщества и Альянсы на муниципальном уровне» с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Приморской общественной благотворительной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организацией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помощи подросткам и молодежи «Ты не один»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территории было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реализовано 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социально-значимых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проекта. 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Привлечено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1 200 000 рублей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грантовых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средств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1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77485" y="1172036"/>
            <a:ext cx="4077069" cy="671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2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19" y="908720"/>
            <a:ext cx="2016225" cy="36004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endParaRPr lang="ru-RU" dirty="0"/>
          </a:p>
        </p:txBody>
      </p:sp>
      <p:pic>
        <p:nvPicPr>
          <p:cNvPr id="3" name="Picture 4" descr="отзыв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845317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631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нас есть уверенность, что вместе и сообща с нашими жителями, при активной работе всех, кому не безразлична судьба наших сел, мы сделаем все, чтобы наша территория  стала самой привлекательной для развития туризма! </a:t>
            </a:r>
            <a:b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у нас все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получится!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2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Поклон Вам, гости званые, да желанные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Сударыни да судари, кавалеры и молодицы! 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Видим улыбки на ваших лицах!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фил.№20\Рабочий стол\презентация\встреча\1 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7177" y="1290361"/>
            <a:ext cx="3384376" cy="420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фил.№20\Рабочий стол\презентация\встреча\1 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67064" y="2401889"/>
            <a:ext cx="3312373" cy="421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7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 село наше живет! Нынче пляшет и поет!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сегодня рано встали, чисто в горенке убрали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Долго-долго наряжались, к вам на встречу собирались!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2276872"/>
            <a:ext cx="3876556" cy="384929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2669779"/>
            <a:ext cx="3956248" cy="34563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0" name="Picture 4" descr="C:\Documents and Settings\фил.№20\Рабочий стол\презентация\встреча\1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4" y="1916832"/>
            <a:ext cx="4032448" cy="384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Мои документы\Мои рисунки\фото туристы Алексей Никольск\IMG_28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19" y="2669779"/>
            <a:ext cx="428707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06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Вышли мы гостей встречать, хлебом-солью привечать. Будем мы теперь знакомы, чувствуйте себя, как дома! Нынче мы гостей встречаем на своей родной земле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пышным, крупным караваем, он на блюде расписном!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фил.№20\Рабочий стол\презентация\встреча\1 007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1480" r="1"/>
          <a:stretch/>
        </p:blipFill>
        <p:spPr bwMode="auto">
          <a:xfrm rot="16200000">
            <a:off x="707385" y="1532976"/>
            <a:ext cx="3240358" cy="415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фил.№20\Рабочий стол\презентация\встреча\1 00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rot="16200000">
            <a:off x="5148068" y="2132855"/>
            <a:ext cx="3096343" cy="42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нашем селе хорошо, знают все селяне, восхищаются природой даже горожане.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Солнце, воздух и вода и природа дивная. Прямо скажем: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«Жизнь в Алексей-Никольском очень позитивная!»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77415" y="1583729"/>
            <a:ext cx="3462537" cy="32400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8" name="Picture 4" descr="C:\Documents and Settings\фил.№20\Рабочий стол\презентация\встреча\1 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13508" y="1897833"/>
            <a:ext cx="3096345" cy="414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фил.№20\Рабочий стол\презентация\встреча\1 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t="4744" r="5485"/>
          <a:stretch/>
        </p:blipFill>
        <p:spPr bwMode="auto">
          <a:xfrm rot="16200000">
            <a:off x="896512" y="1065413"/>
            <a:ext cx="3024342" cy="410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5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караваем хлеб подносим, поклонясь, отведать просим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Будем в ножки бить челом, добру чарочку нальем!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906632"/>
            <a:ext cx="3970784" cy="32195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1" name="Picture 3" descr="C:\Documents and Settings\фил.№20\Рабочий стол\презентация\фото туризм\DSC087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43" y="2060848"/>
            <a:ext cx="3918857" cy="30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ocuments and Settings\фил.№20\Рабочий стол\презентация\фото туризм\DSC08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39" y="2906632"/>
            <a:ext cx="427957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7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</TotalTime>
  <Words>611</Words>
  <Application>Microsoft Office PowerPoint</Application>
  <PresentationFormat>Экран (4:3)</PresentationFormat>
  <Paragraphs>55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Calibri</vt:lpstr>
      <vt:lpstr>Times New Roman</vt:lpstr>
      <vt:lpstr>Тема Office</vt:lpstr>
      <vt:lpstr>Презентация PowerPoint</vt:lpstr>
      <vt:lpstr> </vt:lpstr>
      <vt:lpstr>  </vt:lpstr>
      <vt:lpstr>Здравствуйте! Здравствуйте! Прямо сейчас Алексей-Никольцы приветствуют вас!</vt:lpstr>
      <vt:lpstr>Поклон Вам, гости званые, да желанные Сударыни да судари, кавалеры и молодицы!  Видим улыбки на ваших лицах!</vt:lpstr>
      <vt:lpstr> А село наше живет! Нынче пляшет и поет! Мы сегодня рано встали, чисто в горенке убрали Долго-долго наряжались, к вам на встречу собирались!</vt:lpstr>
      <vt:lpstr>Вышли мы гостей встречать, хлебом-солью привечать. Будем мы теперь знакомы, чувствуйте себя, как дома! Нынче мы гостей встречаем на своей родной земле пышным, крупным караваем, он на блюде расписном!</vt:lpstr>
      <vt:lpstr>В нашем селе хорошо, знают все селяне, восхищаются природой даже горожане. Солнце, воздух и вода и природа дивная. Прямо скажем:  «Жизнь в Алексей-Никольском очень позитивная!»</vt:lpstr>
      <vt:lpstr>С караваем хлеб подносим, поклонясь, отведать просим Будем в ножки бить челом, добру чарочку нальем!</vt:lpstr>
      <vt:lpstr>Ой, вы, гости, господа! Приезжайте к нам  всегда! </vt:lpstr>
      <vt:lpstr>Мимо островов зеленых</vt:lpstr>
      <vt:lpstr>Мимо заграниц хваленых</vt:lpstr>
      <vt:lpstr>Здесь душою отдохнете</vt:lpstr>
      <vt:lpstr>Позитива наберете!</vt:lpstr>
      <vt:lpstr>Под деревенские частушки на горячем скакуне я приеду в город!</vt:lpstr>
      <vt:lpstr>Чудо-куклы есть у нас, и про голубей рассказ – их хозяин-молодой, дрессировщик удалой!</vt:lpstr>
      <vt:lpstr>Старый танцор, как и гармонист, свое дело знают! </vt:lpstr>
      <vt:lpstr>Развлечение  «Прокати нас Петруша на тракторе» </vt:lpstr>
      <vt:lpstr>Деревенские забавы оказались туристам по плечу: И печь сумели растопить, и кадриль сплясать! </vt:lpstr>
      <vt:lpstr> «Ворота счастья» – сулят удачу.  Дерево посадишь, потом, дом построишь, а сына бог даст, вырастишь! </vt:lpstr>
      <vt:lpstr>Деревенские забавы: неси водицу в коромысле, курочек накорми</vt:lpstr>
      <vt:lpstr>А на прялке прясть и с парнями деревенскими поговорить – тоже талант нужно иметь! </vt:lpstr>
      <vt:lpstr>Приезжайте, не пожалеете, коли время имеете! Ярмарка «Деревенский лапоть» ждет гостей</vt:lpstr>
      <vt:lpstr>Приезжайте поскорей!</vt:lpstr>
      <vt:lpstr>Разносолы вкусные, домашние,  с пылу-жару!</vt:lpstr>
      <vt:lpstr>Вам покажем обереги, сувениры,       научим делать поделки из глины</vt:lpstr>
      <vt:lpstr>Расскажем наши легенды, </vt:lpstr>
      <vt:lpstr>Познакомим с былинами, сказами</vt:lpstr>
      <vt:lpstr>На фоне которых вы сможете сделать прекрасные снимки</vt:lpstr>
      <vt:lpstr>Деревенский борщ предложим, холодец и пирожок. Если дождик – не беда,  в клубе будем мы всегда! </vt:lpstr>
      <vt:lpstr>Познакомим вас с семьей, многодетною такой. Мы покажем, как живут, и скотинку берегут</vt:lpstr>
      <vt:lpstr>Домик в деревне славен трудом,  доим корову, кур  стережем</vt:lpstr>
      <vt:lpstr>Ребенок коровы – это теленок, а у собаки – щенок. Эту науку теперь я знаю назубок! </vt:lpstr>
      <vt:lpstr>И споем, и спляшем, «солнышко» покажем</vt:lpstr>
      <vt:lpstr>Рукавички свяжем, ученого кота покажем. Лапой рыбку достает, до чего же умный КОТ!</vt:lpstr>
      <vt:lpstr>Будьте здоровы, живите богато, а мы уезжаем до дома, до хаты… Приезжайте еще!</vt:lpstr>
      <vt:lpstr>А теперь ваш путь таков:</vt:lpstr>
      <vt:lpstr>Мимо сырных берегов, мимо реченек молочных, мимо хат, канавок сточных, вам туда – сыры где варят, </vt:lpstr>
      <vt:lpstr>Их у нас повсюду хвалят!</vt:lpstr>
      <vt:lpstr>В дальнейшем мы настроены на работу с иностранными туристическими фирмами. 26.08.2015 года мы будем встречать 40 мэров различных городов Японии. Их ждет другая программа-мастер-класс по различным ремеслам, знакомство  с местными традициями и обрядами</vt:lpstr>
      <vt:lpstr>Алексей-Никольская территория имеет опыт проектной деятельности по программе «Сообщества и Альянсы на муниципальном уровне» с Приморской общественной благотворительной организацией помощи подросткам и молодежи «Ты не один» на территории было реализовано  10 социально-значимых проекта.  Привлечено 1 200 000 рублей грантовых средств.  </vt:lpstr>
      <vt:lpstr>Презентация PowerPoint</vt:lpstr>
      <vt:lpstr>У нас есть уверенность, что вместе и сообща с нашими жителями, при активной работе всех, кому не безразлична судьба наших сел, мы сделаем все, чтобы наша территория  стала самой привлекательной для развития туризма!  И у нас все получится! </vt:lpstr>
    </vt:vector>
  </TitlesOfParts>
  <Company>Curnos™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фил.№20</dc:creator>
  <cp:lastModifiedBy>Пользователь Windows</cp:lastModifiedBy>
  <cp:revision>62</cp:revision>
  <dcterms:created xsi:type="dcterms:W3CDTF">2015-05-12T05:51:49Z</dcterms:created>
  <dcterms:modified xsi:type="dcterms:W3CDTF">2015-09-04T06:34:33Z</dcterms:modified>
</cp:coreProperties>
</file>