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1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40" d="100"/>
          <a:sy n="40" d="100"/>
        </p:scale>
        <p:origin x="-1950" y="-13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2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3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8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1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2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4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5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8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1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B2E22-18E2-4E65-94AF-EE89CF5F3C96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AD16-ECFB-4A85-B5EE-B0CD32A62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5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204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74028"/>
            <a:ext cx="1864141" cy="1398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208">
            <a:off x="323528" y="4539951"/>
            <a:ext cx="1498583" cy="1123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-48998"/>
            <a:ext cx="6192688" cy="3261974"/>
          </a:xfrm>
        </p:spPr>
      </p:pic>
      <p:sp>
        <p:nvSpPr>
          <p:cNvPr id="12" name="Прямоугольник 11"/>
          <p:cNvSpPr/>
          <p:nvPr/>
        </p:nvSpPr>
        <p:spPr>
          <a:xfrm>
            <a:off x="4716016" y="256209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C0000"/>
                </a:solidFill>
              </a:rPr>
              <a:t>Первая сессия фестиваля</a:t>
            </a:r>
            <a:endParaRPr lang="ru-RU" i="1" dirty="0">
              <a:solidFill>
                <a:srgbClr val="CC0000"/>
              </a:solidFill>
            </a:endParaRPr>
          </a:p>
          <a:p>
            <a:pPr algn="ctr"/>
            <a:r>
              <a:rPr lang="ru-RU" b="1" i="1" dirty="0">
                <a:solidFill>
                  <a:srgbClr val="CC0000"/>
                </a:solidFill>
              </a:rPr>
              <a:t>(31 августа – 2 сентября 2012 года):</a:t>
            </a:r>
            <a:endParaRPr lang="ru-RU" i="1" dirty="0">
              <a:solidFill>
                <a:srgbClr val="CC0000"/>
              </a:solidFill>
            </a:endParaRPr>
          </a:p>
          <a:p>
            <a:pPr algn="ctr"/>
            <a:r>
              <a:rPr lang="ru-RU" b="1" dirty="0"/>
              <a:t>Вадим Егоров – председатель жюри</a:t>
            </a:r>
            <a:endParaRPr lang="ru-RU" dirty="0"/>
          </a:p>
          <a:p>
            <a:pPr algn="ctr"/>
            <a:r>
              <a:rPr lang="ru-RU" dirty="0"/>
              <a:t>Татьяна Визбор</a:t>
            </a:r>
          </a:p>
          <a:p>
            <a:pPr algn="ctr"/>
            <a:r>
              <a:rPr lang="ru-RU" dirty="0"/>
              <a:t>Братья </a:t>
            </a:r>
            <a:r>
              <a:rPr lang="ru-RU" dirty="0" err="1"/>
              <a:t>Мищуки</a:t>
            </a:r>
            <a:endParaRPr lang="ru-RU" dirty="0"/>
          </a:p>
          <a:p>
            <a:pPr algn="ctr"/>
            <a:r>
              <a:rPr lang="ru-RU" dirty="0"/>
              <a:t>Галина </a:t>
            </a:r>
            <a:r>
              <a:rPr lang="ru-RU" dirty="0" err="1"/>
              <a:t>Хомчик</a:t>
            </a:r>
            <a:endParaRPr lang="ru-RU" dirty="0"/>
          </a:p>
          <a:p>
            <a:pPr algn="ctr"/>
            <a:r>
              <a:rPr lang="ru-RU" dirty="0"/>
              <a:t>Леонид Сергеев</a:t>
            </a:r>
          </a:p>
          <a:p>
            <a:pPr algn="ctr"/>
            <a:r>
              <a:rPr lang="ru-RU" dirty="0"/>
              <a:t>Раиса </a:t>
            </a:r>
            <a:r>
              <a:rPr lang="ru-RU" dirty="0" err="1"/>
              <a:t>Нур</a:t>
            </a:r>
            <a:endParaRPr lang="ru-RU" dirty="0"/>
          </a:p>
          <a:p>
            <a:pPr algn="ctr"/>
            <a:r>
              <a:rPr lang="ru-RU" dirty="0"/>
              <a:t>Дмитрий Богданов</a:t>
            </a:r>
          </a:p>
          <a:p>
            <a:pPr algn="ctr"/>
            <a:r>
              <a:rPr lang="ru-RU" dirty="0"/>
              <a:t>Веста </a:t>
            </a:r>
            <a:r>
              <a:rPr lang="ru-RU" dirty="0" err="1"/>
              <a:t>Солянина</a:t>
            </a:r>
            <a:endParaRPr lang="ru-RU" dirty="0"/>
          </a:p>
          <a:p>
            <a:pPr algn="ctr"/>
            <a:r>
              <a:rPr lang="ru-RU" dirty="0"/>
              <a:t>Григорий </a:t>
            </a:r>
            <a:r>
              <a:rPr lang="ru-RU" dirty="0" err="1"/>
              <a:t>Данской</a:t>
            </a:r>
            <a:endParaRPr lang="ru-RU" dirty="0"/>
          </a:p>
          <a:p>
            <a:pPr algn="ctr"/>
            <a:r>
              <a:rPr lang="ru-RU" dirty="0"/>
              <a:t>Павел </a:t>
            </a:r>
            <a:r>
              <a:rPr lang="ru-RU" dirty="0" err="1"/>
              <a:t>Фахртдинов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651159"/>
            <a:ext cx="6480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C0000"/>
                </a:solidFill>
              </a:rPr>
              <a:t>Итоги: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более 600 участников;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г</a:t>
            </a:r>
            <a:r>
              <a:rPr lang="ru-RU" dirty="0" smtClean="0"/>
              <a:t>еография – 12 регионов от Архангельска до Владивостока.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956">
            <a:off x="1687788" y="3987265"/>
            <a:ext cx="2339752" cy="175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2232248" cy="1487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180">
            <a:off x="3181342" y="3240312"/>
            <a:ext cx="1972645" cy="131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828">
            <a:off x="2460359" y="2852936"/>
            <a:ext cx="1260140" cy="1680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531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8">
            <a:off x="3235889" y="2818338"/>
            <a:ext cx="2172072" cy="145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026">
            <a:off x="68480" y="4129071"/>
            <a:ext cx="2278575" cy="152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889">
            <a:off x="1189133" y="2957239"/>
            <a:ext cx="2297251" cy="153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699">
            <a:off x="1321493" y="4533554"/>
            <a:ext cx="2146297" cy="143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13568"/>
            <a:ext cx="6192688" cy="3261974"/>
          </a:xfrm>
        </p:spPr>
      </p:pic>
      <p:sp>
        <p:nvSpPr>
          <p:cNvPr id="2" name="Прямоугольник 1"/>
          <p:cNvSpPr/>
          <p:nvPr/>
        </p:nvSpPr>
        <p:spPr>
          <a:xfrm>
            <a:off x="5148064" y="2564904"/>
            <a:ext cx="4158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C0000"/>
                </a:solidFill>
              </a:rPr>
              <a:t>Вторая сессия фестиваля</a:t>
            </a:r>
          </a:p>
          <a:p>
            <a:pPr algn="ctr"/>
            <a:r>
              <a:rPr lang="ru-RU" b="1" i="1" dirty="0" smtClean="0">
                <a:solidFill>
                  <a:srgbClr val="CC0000"/>
                </a:solidFill>
              </a:rPr>
              <a:t>(1 -3 марта 2013 года):</a:t>
            </a:r>
          </a:p>
          <a:p>
            <a:pPr algn="ctr"/>
            <a:r>
              <a:rPr lang="ru-RU" b="1" dirty="0" smtClean="0"/>
              <a:t>Вероника Долина – председатель жюри</a:t>
            </a:r>
          </a:p>
          <a:p>
            <a:pPr algn="ctr"/>
            <a:r>
              <a:rPr lang="ru-RU" dirty="0" smtClean="0"/>
              <a:t>Алексей Иващенко</a:t>
            </a:r>
          </a:p>
          <a:p>
            <a:pPr algn="ctr"/>
            <a:r>
              <a:rPr lang="ru-RU" dirty="0" smtClean="0"/>
              <a:t>Анатолий Киреев</a:t>
            </a:r>
          </a:p>
          <a:p>
            <a:pPr algn="ctr"/>
            <a:r>
              <a:rPr lang="ru-RU" dirty="0" smtClean="0"/>
              <a:t>Павел </a:t>
            </a:r>
            <a:r>
              <a:rPr lang="ru-RU" dirty="0" err="1" smtClean="0"/>
              <a:t>Фахртдинов</a:t>
            </a:r>
            <a:endParaRPr lang="ru-RU" dirty="0" smtClean="0"/>
          </a:p>
          <a:p>
            <a:pPr algn="ctr"/>
            <a:r>
              <a:rPr lang="ru-RU" dirty="0" smtClean="0"/>
              <a:t>Василий </a:t>
            </a:r>
            <a:r>
              <a:rPr lang="ru-RU" dirty="0" err="1" smtClean="0"/>
              <a:t>Уриевский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651159"/>
            <a:ext cx="64807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C0000"/>
                </a:solidFill>
              </a:rPr>
              <a:t>Итоги: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более 500 участников;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г</a:t>
            </a:r>
            <a:r>
              <a:rPr lang="ru-RU" dirty="0" smtClean="0"/>
              <a:t>еография –Киров, Вологда, Череповец, Москва, Питер, Владимир, Башкирия и др.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961">
            <a:off x="3028031" y="4220529"/>
            <a:ext cx="2287807" cy="1572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32">
            <a:off x="182870" y="2733529"/>
            <a:ext cx="1564572" cy="197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531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cs305300.vk.me/v305300679/73c5/xLZG7tdRV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941">
            <a:off x="2428127" y="2654874"/>
            <a:ext cx="2251986" cy="1500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148064" y="2564904"/>
            <a:ext cx="4158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C0000"/>
                </a:solidFill>
              </a:rPr>
              <a:t>Третья сессия фестиваля</a:t>
            </a:r>
          </a:p>
          <a:p>
            <a:pPr algn="ctr"/>
            <a:r>
              <a:rPr lang="ru-RU" b="1" i="1" dirty="0" smtClean="0">
                <a:solidFill>
                  <a:srgbClr val="CC0000"/>
                </a:solidFill>
              </a:rPr>
              <a:t>(13-15 сентября 2013 года):</a:t>
            </a:r>
          </a:p>
          <a:p>
            <a:pPr algn="ctr"/>
            <a:r>
              <a:rPr lang="ru-RU" b="1" dirty="0" smtClean="0"/>
              <a:t>Юлий Ким– председатель жюри</a:t>
            </a:r>
          </a:p>
          <a:p>
            <a:pPr algn="ctr"/>
            <a:r>
              <a:rPr lang="ru-RU" dirty="0" smtClean="0"/>
              <a:t>Юрий </a:t>
            </a:r>
            <a:r>
              <a:rPr lang="ru-RU" dirty="0" err="1" smtClean="0"/>
              <a:t>Лорес</a:t>
            </a:r>
            <a:endParaRPr lang="ru-RU" dirty="0" smtClean="0"/>
          </a:p>
          <a:p>
            <a:pPr algn="ctr"/>
            <a:r>
              <a:rPr lang="ru-RU" dirty="0" smtClean="0"/>
              <a:t>Тимур </a:t>
            </a:r>
            <a:r>
              <a:rPr lang="ru-RU" dirty="0" err="1" smtClean="0"/>
              <a:t>Шаов</a:t>
            </a:r>
            <a:endParaRPr lang="ru-RU" dirty="0" smtClean="0"/>
          </a:p>
          <a:p>
            <a:pPr algn="ctr"/>
            <a:r>
              <a:rPr lang="ru-RU" dirty="0" smtClean="0"/>
              <a:t>Григорий </a:t>
            </a:r>
            <a:r>
              <a:rPr lang="ru-RU" dirty="0" err="1" smtClean="0"/>
              <a:t>Данской</a:t>
            </a:r>
            <a:endParaRPr lang="ru-RU" dirty="0" smtClean="0"/>
          </a:p>
          <a:p>
            <a:pPr algn="ctr"/>
            <a:r>
              <a:rPr lang="ru-RU" dirty="0" smtClean="0"/>
              <a:t>Ксения Полтева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651159"/>
            <a:ext cx="64807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C0000"/>
                </a:solidFill>
              </a:rPr>
              <a:t>Итоги: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более </a:t>
            </a:r>
            <a:r>
              <a:rPr lang="ru-RU" dirty="0"/>
              <a:t>8</a:t>
            </a:r>
            <a:r>
              <a:rPr lang="ru-RU" dirty="0" smtClean="0"/>
              <a:t>00 участников;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г</a:t>
            </a:r>
            <a:r>
              <a:rPr lang="ru-RU" dirty="0" smtClean="0"/>
              <a:t>еография – Пермь, Вологда, Череповец, Москва, Питер, Владимир, Башкирия, Чувашия и др.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100" name="Picture 4" descr="http://cs305300.vk.me/v305300679/728a/Hu52-U_-RW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603">
            <a:off x="2743200" y="4102932"/>
            <a:ext cx="2411760" cy="160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http://cs305300.vk.me/v305300679/72ae/TMB8tttmkh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123">
            <a:off x="305460" y="2728298"/>
            <a:ext cx="2326850" cy="155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://cs305300.vk.me/v305300679/729c/yLa0NM2UBo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143" y="4089285"/>
            <a:ext cx="2343727" cy="1561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13568"/>
            <a:ext cx="6192688" cy="3261974"/>
          </a:xfrm>
        </p:spPr>
      </p:pic>
      <p:pic>
        <p:nvPicPr>
          <p:cNvPr id="4108" name="Picture 12" descr="http://cs305300.vk.me/v305300679/7308/Ve8UyZONUl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969">
            <a:off x="83766" y="3661565"/>
            <a:ext cx="1289373" cy="193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224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cs619221.vk.me/v619221755/172e/0SdTpErnYp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644">
            <a:off x="858316" y="2564904"/>
            <a:ext cx="2561556" cy="170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13568"/>
            <a:ext cx="6192688" cy="3261974"/>
          </a:xfrm>
        </p:spPr>
      </p:pic>
      <p:sp>
        <p:nvSpPr>
          <p:cNvPr id="2" name="Прямоугольник 1"/>
          <p:cNvSpPr/>
          <p:nvPr/>
        </p:nvSpPr>
        <p:spPr>
          <a:xfrm>
            <a:off x="5148064" y="2564904"/>
            <a:ext cx="4158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CC0000"/>
                </a:solidFill>
              </a:rPr>
              <a:t>Четвертая </a:t>
            </a:r>
            <a:r>
              <a:rPr lang="ru-RU" b="1" i="1" dirty="0" smtClean="0">
                <a:solidFill>
                  <a:srgbClr val="CC0000"/>
                </a:solidFill>
              </a:rPr>
              <a:t>сессия фестиваля</a:t>
            </a:r>
          </a:p>
          <a:p>
            <a:pPr algn="ctr"/>
            <a:r>
              <a:rPr lang="ru-RU" b="1" i="1" dirty="0" smtClean="0">
                <a:solidFill>
                  <a:srgbClr val="CC0000"/>
                </a:solidFill>
              </a:rPr>
              <a:t>(28 февраля - 2 марта 2014 года):</a:t>
            </a:r>
          </a:p>
          <a:p>
            <a:pPr algn="ctr"/>
            <a:r>
              <a:rPr lang="ru-RU" b="1" dirty="0" smtClean="0"/>
              <a:t>Вадим Егоров– председатель жюри</a:t>
            </a:r>
          </a:p>
          <a:p>
            <a:pPr algn="ctr"/>
            <a:r>
              <a:rPr lang="ru-RU" dirty="0" smtClean="0"/>
              <a:t>Константин Тарасов</a:t>
            </a:r>
          </a:p>
          <a:p>
            <a:pPr algn="ctr"/>
            <a:r>
              <a:rPr lang="ru-RU" dirty="0" smtClean="0"/>
              <a:t>Андрей Козловский</a:t>
            </a:r>
          </a:p>
          <a:p>
            <a:pPr algn="ctr"/>
            <a:r>
              <a:rPr lang="ru-RU" dirty="0" smtClean="0"/>
              <a:t>Михаил Кочетков</a:t>
            </a:r>
          </a:p>
          <a:p>
            <a:pPr algn="ctr"/>
            <a:r>
              <a:rPr lang="ru-RU" dirty="0" smtClean="0"/>
              <a:t>Василий </a:t>
            </a:r>
            <a:r>
              <a:rPr lang="ru-RU" dirty="0" err="1" smtClean="0"/>
              <a:t>Уриевский</a:t>
            </a:r>
            <a:endParaRPr lang="ru-RU" dirty="0" smtClean="0"/>
          </a:p>
          <a:p>
            <a:pPr algn="ctr"/>
            <a:r>
              <a:rPr lang="ru-RU" dirty="0" smtClean="0"/>
              <a:t>Никита Дорофеев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651159"/>
            <a:ext cx="64807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C0000"/>
                </a:solidFill>
              </a:rPr>
              <a:t>Итоги: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более </a:t>
            </a:r>
            <a:r>
              <a:rPr lang="ru-RU" dirty="0"/>
              <a:t>7</a:t>
            </a:r>
            <a:r>
              <a:rPr lang="ru-RU" dirty="0" smtClean="0"/>
              <a:t>00 участников;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г</a:t>
            </a:r>
            <a:r>
              <a:rPr lang="ru-RU" dirty="0" smtClean="0"/>
              <a:t>еография – Татарстан, Киров, Вологда, Череповец, Москва, Питер, Владимир, Чувашия, Башкирия и др.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5122" name="Picture 2" descr="http://cs619221.vk.me/v619221755/18f9/KJVyhAsvI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36" y="4018441"/>
            <a:ext cx="2520258" cy="1680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cs619221.vk.me/v619221755/195c/juegBiuASg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730">
            <a:off x="219712" y="3390409"/>
            <a:ext cx="1466479" cy="2199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cs619221.vk.me/v619221755/1749/0d376GcpRI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453">
            <a:off x="3228446" y="4790970"/>
            <a:ext cx="2021496" cy="1347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0" name="Picture 10" descr="http://cs619221.vk.me/v619221755/17a3/EUtHGoXn5y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730">
            <a:off x="3213126" y="3018772"/>
            <a:ext cx="2453544" cy="163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686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616728.vk.me/v616728137/16b20/iTdPY7Nm0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5263"/>
            <a:ext cx="9828584" cy="68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61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201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2013-04-26T10:50:39Z</dcterms:created>
  <dcterms:modified xsi:type="dcterms:W3CDTF">2015-09-09T17:16:23Z</dcterms:modified>
</cp:coreProperties>
</file>