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8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9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202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44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70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75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1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3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7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5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4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2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1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2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461E-E8A9-4CF8-B5A8-DE0ECCDDC6C9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6A6DF7-222D-479D-8463-251307B0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465" y="2404534"/>
            <a:ext cx="7208107" cy="2381650"/>
          </a:xfrm>
        </p:spPr>
        <p:txBody>
          <a:bodyPr/>
          <a:lstStyle/>
          <a:p>
            <a:pPr algn="ctr"/>
            <a:r>
              <a:rPr lang="ru-RU" dirty="0" smtClean="0"/>
              <a:t>«Центр туризма</a:t>
            </a:r>
            <a:br>
              <a:rPr lang="ru-RU" dirty="0" smtClean="0"/>
            </a:br>
            <a:r>
              <a:rPr lang="ru-RU" dirty="0" smtClean="0"/>
              <a:t>«РУССКИЕ КРЫЛЬЯ»»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7396" y="2838607"/>
            <a:ext cx="6158244" cy="1096899"/>
          </a:xfrm>
        </p:spPr>
        <p:txBody>
          <a:bodyPr/>
          <a:lstStyle/>
          <a:p>
            <a:r>
              <a:rPr lang="ru-RU" dirty="0" smtClean="0"/>
              <a:t>Муниципальное бюджетное учреждение культуры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2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Структурные подразделения МБУК ЦТ «Русские крылья»: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4148" y="6186616"/>
            <a:ext cx="503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 культуры им. В.П. Чкалова</a:t>
            </a:r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4" y="2118395"/>
            <a:ext cx="5997147" cy="376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4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</a:t>
            </a:r>
            <a:br>
              <a:rPr lang="ru-RU" dirty="0" smtClean="0"/>
            </a:br>
            <a:r>
              <a:rPr lang="ru-RU" dirty="0" smtClean="0"/>
              <a:t>МБУК ЦТ «Русские крылья»: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4148" y="6186616"/>
            <a:ext cx="503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«Зимние забавы по-чкаловски»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3" y="2160588"/>
            <a:ext cx="5831266" cy="3881437"/>
          </a:xfrm>
        </p:spPr>
      </p:pic>
    </p:spTree>
    <p:extLst>
      <p:ext uri="{BB962C8B-B14F-4D97-AF65-F5344CB8AC3E}">
        <p14:creationId xmlns:p14="http://schemas.microsoft.com/office/powerpoint/2010/main" val="16185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</a:t>
            </a:r>
            <a:br>
              <a:rPr lang="ru-RU" dirty="0" smtClean="0"/>
            </a:br>
            <a:r>
              <a:rPr lang="ru-RU" dirty="0" smtClean="0"/>
              <a:t>МБУК ЦТ «Русские крылья»: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4148" y="6186616"/>
            <a:ext cx="503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«Чкаловская рыбалка»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48" y="2073532"/>
            <a:ext cx="4730508" cy="39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</a:t>
            </a:r>
            <a:br>
              <a:rPr lang="ru-RU" dirty="0" smtClean="0"/>
            </a:br>
            <a:r>
              <a:rPr lang="ru-RU" dirty="0" smtClean="0"/>
              <a:t>МБУК ЦТ «Русские крылья»: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4148" y="6186616"/>
            <a:ext cx="503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«Русские крылья представляют»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" r="3945"/>
          <a:stretch/>
        </p:blipFill>
        <p:spPr>
          <a:xfrm>
            <a:off x="874148" y="2073532"/>
            <a:ext cx="5335541" cy="3969952"/>
          </a:xfrm>
        </p:spPr>
      </p:pic>
    </p:spTree>
    <p:extLst>
      <p:ext uri="{BB962C8B-B14F-4D97-AF65-F5344CB8AC3E}">
        <p14:creationId xmlns:p14="http://schemas.microsoft.com/office/powerpoint/2010/main" val="33103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967" y="2084173"/>
            <a:ext cx="6347713" cy="1320800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СПАСИБО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3903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МБУК ЦТ «Русские крылья»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89902"/>
            <a:ext cx="7254830" cy="4555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7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Экскурсионная деятельность</a:t>
            </a:r>
            <a:endParaRPr lang="ru-RU" dirty="0"/>
          </a:p>
        </p:txBody>
      </p:sp>
      <p:pic>
        <p:nvPicPr>
          <p:cNvPr id="1026" name="Picture 2" descr="http://dg53.mycdn.me/image?t=3&amp;bid=770961426718&amp;id=770961426718&amp;plc=WEB&amp;tkn=*AuX6aGgXdhUwXdND6_HJthXFx1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268" y="2160588"/>
            <a:ext cx="2911077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Экскурсионная деятельность</a:t>
            </a:r>
            <a:endParaRPr lang="ru-RU" dirty="0"/>
          </a:p>
        </p:txBody>
      </p:sp>
      <p:pic>
        <p:nvPicPr>
          <p:cNvPr id="2050" name="Picture 2" descr="http://dg53.mycdn.me/image?t=3&amp;bid=803996780574&amp;id=803996780574&amp;plc=WEB&amp;tkn=*HJaggvx4_BrYJ8Z04elEZA5ax4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Издательская деятельность</a:t>
            </a:r>
            <a:endParaRPr lang="ru-RU" dirty="0"/>
          </a:p>
        </p:txBody>
      </p:sp>
      <p:pic>
        <p:nvPicPr>
          <p:cNvPr id="4" name="Объект 3" descr="Chkalovsk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t="9353" r="40621"/>
          <a:stretch/>
        </p:blipFill>
        <p:spPr>
          <a:xfrm>
            <a:off x="2108885" y="2128342"/>
            <a:ext cx="3237471" cy="4535274"/>
          </a:xfrm>
        </p:spPr>
      </p:pic>
    </p:spTree>
    <p:extLst>
      <p:ext uri="{BB962C8B-B14F-4D97-AF65-F5344CB8AC3E}">
        <p14:creationId xmlns:p14="http://schemas.microsoft.com/office/powerpoint/2010/main" val="41464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Музейно-выставочная деятельность</a:t>
            </a:r>
            <a:endParaRPr lang="ru-RU" dirty="0"/>
          </a:p>
        </p:txBody>
      </p:sp>
      <p:pic>
        <p:nvPicPr>
          <p:cNvPr id="3074" name="Picture 2" descr="http://dg53.mycdn.me/image?t=3&amp;bid=803350642206&amp;id=803350642206&amp;plc=WEB&amp;tkn=*7f07DmVtGc5RFzT2fhXi--rMZA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29" y="2160588"/>
            <a:ext cx="5822155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Структурные подразделения МБУК ЦТ «Русские крылья: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49" y="2160588"/>
            <a:ext cx="5819314" cy="3881437"/>
          </a:xfrm>
        </p:spPr>
      </p:pic>
      <p:sp>
        <p:nvSpPr>
          <p:cNvPr id="5" name="TextBox 4"/>
          <p:cNvSpPr txBox="1"/>
          <p:nvPr/>
        </p:nvSpPr>
        <p:spPr>
          <a:xfrm>
            <a:off x="874149" y="6186616"/>
            <a:ext cx="468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Музей скоростей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Структурные подразделения МБУК ЦТ «Русские крылья»: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4149" y="6186616"/>
            <a:ext cx="468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Выставочный зал им. А.М. </a:t>
            </a:r>
            <a:r>
              <a:rPr lang="ru-RU" dirty="0" err="1" smtClean="0"/>
              <a:t>Каманина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2" y="2160591"/>
            <a:ext cx="581931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Структурные подразделения МБУК ЦТ «Русские крылья»: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4148" y="6186616"/>
            <a:ext cx="503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Краеведческий музей им. Д.М. Пожарского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4" y="2118395"/>
            <a:ext cx="5832389" cy="3880226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94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Грань</vt:lpstr>
      <vt:lpstr>«Центр туризма «РУССКИЕ КРЫЛЬЯ»»</vt:lpstr>
      <vt:lpstr>МБУК ЦТ «Русские крылья»</vt:lpstr>
      <vt:lpstr>Экскурсионная деятельность</vt:lpstr>
      <vt:lpstr>Экскурсионная деятельность</vt:lpstr>
      <vt:lpstr>Издательская деятельность</vt:lpstr>
      <vt:lpstr>Музейно-выставочная деятельность</vt:lpstr>
      <vt:lpstr>Структурные подразделения МБУК ЦТ «Русские крылья:</vt:lpstr>
      <vt:lpstr>Структурные подразделения МБУК ЦТ «Русские крылья»:</vt:lpstr>
      <vt:lpstr>Структурные подразделения МБУК ЦТ «Русские крылья»:</vt:lpstr>
      <vt:lpstr>Структурные подразделения МБУК ЦТ «Русские крылья»:</vt:lpstr>
      <vt:lpstr>Проекты  МБУК ЦТ «Русские крылья»:</vt:lpstr>
      <vt:lpstr>Проекты  МБУК ЦТ «Русские крылья»:</vt:lpstr>
      <vt:lpstr>Проекты  МБУК ЦТ «Русские крылья»: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«Центр туризма «РУССКИЕ КРЫЛЬЯ»»</dc:title>
  <dc:creator>Дмитрий Починошнов</dc:creator>
  <cp:lastModifiedBy>Дмитрий Починошнов</cp:lastModifiedBy>
  <cp:revision>4</cp:revision>
  <dcterms:created xsi:type="dcterms:W3CDTF">2015-09-12T18:03:57Z</dcterms:created>
  <dcterms:modified xsi:type="dcterms:W3CDTF">2015-09-12T18:40:09Z</dcterms:modified>
</cp:coreProperties>
</file>