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60" r:id="rId6"/>
    <p:sldId id="261" r:id="rId7"/>
    <p:sldId id="262" r:id="rId8"/>
    <p:sldId id="270" r:id="rId9"/>
    <p:sldId id="269" r:id="rId10"/>
    <p:sldId id="272" r:id="rId11"/>
    <p:sldId id="264" r:id="rId12"/>
    <p:sldId id="273" r:id="rId13"/>
    <p:sldId id="265" r:id="rId14"/>
    <p:sldId id="274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5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B111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6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00B8C-08D8-4692-9CF2-59AE2B7519DA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626AF-17CA-4528-9623-2C2C3B6B9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534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626AF-17CA-4528-9623-2C2C3B6B9A1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/>
          <p:nvPr/>
        </p:nvSpPr>
        <p:spPr>
          <a:xfrm>
            <a:off x="2591779" y="2340917"/>
            <a:ext cx="396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  <a:endParaRPr lang="en-US" sz="1200" b="1" dirty="0" smtClean="0">
              <a:solidFill>
                <a:srgbClr val="371C0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200" b="1" dirty="0">
              <a:solidFill>
                <a:srgbClr val="371C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936104" cy="774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3768" y="2787774"/>
            <a:ext cx="4227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7177" y="3867894"/>
            <a:ext cx="6012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музей-заповедник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М.А. Шолохова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36383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«Лучшее событие по поляризации народных традиций»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0"/>
            <a:ext cx="550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/>
            <a:r>
              <a:rPr lang="ru-RU" sz="9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  троицы  начался  луговой  покос.  С  самого  утра  зацвело   займище праздничными бабьими  юбками,  ярким  шитвом  </a:t>
            </a:r>
            <a:r>
              <a:rPr lang="ru-RU" sz="900" b="1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завесок</a:t>
            </a:r>
            <a:r>
              <a:rPr lang="ru-RU" sz="9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красками  платков. Выходили на покос всем хутором сразу. Косцы и </a:t>
            </a:r>
            <a:r>
              <a:rPr lang="ru-RU" sz="900" b="1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гребельщицы</a:t>
            </a:r>
            <a:r>
              <a:rPr lang="ru-RU" sz="9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одевались  будто на годовой праздник. Так повелось исстари».</a:t>
            </a:r>
          </a:p>
          <a:p>
            <a:pPr indent="174625"/>
            <a:r>
              <a:rPr lang="ru-RU" sz="9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М. Шолохов. «Тихий  Дон».</a:t>
            </a:r>
            <a:endParaRPr lang="ru-RU" sz="9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56161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обычаи и обряды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pic>
        <p:nvPicPr>
          <p:cNvPr id="11" name="Рисунок 10" descr="IMG_51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501" y="1995686"/>
            <a:ext cx="5508611" cy="2952328"/>
          </a:xfrm>
          <a:prstGeom prst="rect">
            <a:avLst/>
          </a:prstGeom>
        </p:spPr>
      </p:pic>
      <p:pic>
        <p:nvPicPr>
          <p:cNvPr id="12" name="Рисунок 11" descr="IMG_7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555526"/>
            <a:ext cx="3298850" cy="2232248"/>
          </a:xfrm>
          <a:prstGeom prst="rect">
            <a:avLst/>
          </a:prstGeom>
        </p:spPr>
      </p:pic>
      <p:pic>
        <p:nvPicPr>
          <p:cNvPr id="1026" name="Picture 2" descr="K:\Кружилинские толоки\IMG_0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567904" y="-1676722"/>
            <a:ext cx="10800000" cy="7200000"/>
          </a:xfrm>
          <a:prstGeom prst="rect">
            <a:avLst/>
          </a:prstGeom>
          <a:noFill/>
        </p:spPr>
      </p:pic>
      <p:pic>
        <p:nvPicPr>
          <p:cNvPr id="15" name="Рисунок 14" descr="IMG_02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8534" y="2859782"/>
            <a:ext cx="3240361" cy="21602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915566"/>
            <a:ext cx="5184576" cy="101566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47675"/>
            <a:r>
              <a:rPr lang="ru-RU" sz="1000" i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«Показ традиционных обрядов и обычаев казаков: «Растрясать луга» - традиционных сход казаков, на котором перед сенокосом распределялись участки под покос для заготовки сена для скота. Проходил всегда бурно и долго. «Брать под шинель» - если казачья семья теряла кормильца – главу семьи, то на общем сходе старший из сыновей, каким бы маленьким он не был, выбирался главой семьи, одевал отцовскую шинель и под эту шинель, под свою защиту и ответственность брал всю семью</a:t>
            </a:r>
            <a:r>
              <a:rPr lang="ru-RU" sz="1000" dirty="0" smtClean="0"/>
              <a:t>. </a:t>
            </a:r>
            <a:endParaRPr lang="ru-RU" sz="1000" dirty="0"/>
          </a:p>
        </p:txBody>
      </p:sp>
    </p:spTree>
  </p:cSld>
  <p:clrMapOvr>
    <a:masterClrMapping/>
  </p:clrMapOvr>
  <p:transition spd="slow" advTm="7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Традиции мастеров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2371" y="916529"/>
            <a:ext cx="4106756" cy="55399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Возрождение традиционных ремесел кузнецов, ткачей, гончаров, резчиков по дереву, мастеров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лозоплетения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, ложкарей,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керамистов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, игрушечников, вышивальщиц, вязальщиц.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6528"/>
            <a:ext cx="3363773" cy="230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35646"/>
            <a:ext cx="2447531" cy="167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35646"/>
            <a:ext cx="2401443" cy="327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63838"/>
            <a:ext cx="2448272" cy="16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IMG_16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3363838"/>
            <a:ext cx="2489473" cy="1659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4524743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Традиции мастеров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2371" y="916529"/>
            <a:ext cx="4106756" cy="55399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Возрождение традиционных ремесел кузнецов, ткачей, гончаров, резчиков по дереву, мастеров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лозоплетения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, ложкарей,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керамистов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, игрушечников, вышивальщиц, вязальщиц.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2880319" cy="196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1790"/>
            <a:ext cx="2880320" cy="205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IMG_69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1491630"/>
            <a:ext cx="2664296" cy="3494565"/>
          </a:xfrm>
          <a:prstGeom prst="rect">
            <a:avLst/>
          </a:prstGeom>
        </p:spPr>
      </p:pic>
      <p:pic>
        <p:nvPicPr>
          <p:cNvPr id="17" name="Рисунок 16" descr="IMG_84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563638"/>
            <a:ext cx="3168352" cy="2112235"/>
          </a:xfrm>
          <a:prstGeom prst="rect">
            <a:avLst/>
          </a:prstGeom>
        </p:spPr>
      </p:pic>
      <p:pic>
        <p:nvPicPr>
          <p:cNvPr id="18" name="Рисунок 17" descr="IMG_76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3751347"/>
            <a:ext cx="2088232" cy="13921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4524743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41151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популярность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097" y="916529"/>
            <a:ext cx="3493030" cy="147732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Сохранение традиционного казачьего донского гостеприимства и  старинной казачьей кухни. Донская уха, лапша из петуха, взвары, откидное молоко,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блинцы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яишней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никого не оставляют равнодушным. </a:t>
            </a:r>
          </a:p>
          <a:p>
            <a:pPr indent="271463" algn="just"/>
            <a:r>
              <a:rPr lang="ru-RU" sz="1000" i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развитию музейного комплекса и сохранению традиционных методов хозяйствования казачье подворье в хуторе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Кружилинском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стало одним из наиболее востребованных и популярных туристических центров региона.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4701"/>
            <a:ext cx="3240360" cy="220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9" y="3160740"/>
            <a:ext cx="2408344" cy="162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29" y="915566"/>
            <a:ext cx="163394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15" y="3158322"/>
            <a:ext cx="2201996" cy="15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2527940"/>
            <a:ext cx="2846116" cy="215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2682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339502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популярность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Коллажи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08543"/>
            <a:ext cx="8208912" cy="4434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627534"/>
            <a:ext cx="3744416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47675">
              <a:tabLst>
                <a:tab pos="447675" algn="l"/>
              </a:tabLst>
            </a:pPr>
            <a:endParaRPr lang="ru-RU" sz="1200" i="1" dirty="0" smtClean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>
              <a:tabLst>
                <a:tab pos="447675" algn="l"/>
              </a:tabLst>
            </a:pPr>
            <a:r>
              <a:rPr lang="ru-RU" sz="1200" i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i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i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i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», рассказывая о мирной жизни донских казаков, о традициях, обычаях и культуре, стали популярным и востребованным событием. </a:t>
            </a:r>
          </a:p>
          <a:p>
            <a:pPr indent="447675">
              <a:tabLst>
                <a:tab pos="447675" algn="l"/>
              </a:tabLst>
            </a:pPr>
            <a:r>
              <a:rPr lang="ru-RU" sz="1200" i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Ежегодно растет количество гостей праздника и те, кто однажды побывал на </a:t>
            </a:r>
            <a:r>
              <a:rPr lang="ru-RU" sz="1200" i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Толо́ках</a:t>
            </a:r>
            <a:r>
              <a:rPr lang="ru-RU" sz="1200" i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, сам смолол зерно, проложил на быках борозду, отведал традиционных угощений и заслушался казачьими песнями, обязательно возвращается к нам вновь!»</a:t>
            </a:r>
            <a:endParaRPr lang="ru-RU" sz="1200" i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</p:spTree>
  </p:cSld>
  <p:clrMapOvr>
    <a:masterClrMapping/>
  </p:clrMapOvr>
  <p:transition spd="slow" advTm="7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7" y="500743"/>
            <a:ext cx="5156989" cy="450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79" y="3988459"/>
            <a:ext cx="3819263" cy="101566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Кружилин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- хутор в Шолоховском районе Ростовской области. В хуторе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Кружилинском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1219 жителей</a:t>
            </a:r>
            <a:r>
              <a:rPr lang="ru-RU" sz="1000" i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фермерских хозяйств, дом культуры, библиотека, больница. В современно оборудованной школе обучается  144 ученика, в детском саду – 50 детей. Музейные объекты: мемориальная усадьба Шолоховых; казачье подворье конца XIX – начала XX веков.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360988"/>
            <a:ext cx="417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Схема музея</a:t>
            </a:r>
            <a:endParaRPr lang="ru-RU" sz="16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18" y="892010"/>
            <a:ext cx="3139362" cy="2937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21893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4088"/>
            <a:ext cx="3654127" cy="423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17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«Родился я в х. </a:t>
            </a:r>
            <a:r>
              <a:rPr lang="ru-RU" sz="1600" b="1" dirty="0" err="1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Кружилине</a:t>
            </a:r>
            <a:r>
              <a:rPr lang="ru-RU" sz="1600" b="1" dirty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...»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9702"/>
            <a:ext cx="4183446" cy="287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7842" y="915566"/>
            <a:ext cx="4868214" cy="116955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«Родился я в 1905 году 24 мая в х.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Кружилине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станицы Вёшенской Донецкого округа (б. Области Войска Донского)» </a:t>
            </a:r>
            <a:r>
              <a:rPr lang="ru-RU" sz="1000" i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Из автобиографии М.А. Шолохова).</a:t>
            </a:r>
          </a:p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В 1984 году дом и усадьба родителей М. Шолохова вошли в состав музея-заповедника, и сегодня это один из наиболее посещаемых объектов. Проводятся тематические экскурсии о жизни и творчестве М.А. Шолохова, о героических и трагических периодах истории донского казачества, об обычаях и традициях мирной жизни казаков.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0407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" y="915566"/>
            <a:ext cx="4074404" cy="24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339502"/>
            <a:ext cx="417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Усадьба Шолоховых –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традиционное казачье домовладение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54" y="3363214"/>
            <a:ext cx="2419846" cy="161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9" y="3513953"/>
            <a:ext cx="1631982" cy="152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33786"/>
            <a:ext cx="2420754" cy="161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97" y="1548644"/>
            <a:ext cx="2157387" cy="162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73488" y="774088"/>
            <a:ext cx="4263008" cy="55399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На усадьбе большой фруктовый сад, флигель-банька, амбар для ссыпки зерна, конюшня и торговая лавка – всё, что окружало в детстве М. Шолохова и отражает род занятий отца писателя.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84265"/>
            <a:ext cx="2304256" cy="1536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11" y="3390783"/>
            <a:ext cx="2156791" cy="16175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882063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339502"/>
            <a:ext cx="417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Мемориальный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–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традиционный казачий курень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131" y="916529"/>
            <a:ext cx="3061995" cy="86177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Мемориальный </a:t>
            </a:r>
            <a:r>
              <a:rPr lang="ru-RU" sz="1000" i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дом-музей – 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традиционный «круглый» казачий курень: комнаты расположены по кругу, традиционное цокольное помещение – «низы». Предметы обихода и мебель отражают быт семьи Шолоховых в начале  XX века.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251520" y="904441"/>
            <a:ext cx="3813214" cy="26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30" y="3569990"/>
            <a:ext cx="2199961" cy="146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92" y="3581275"/>
            <a:ext cx="1866448" cy="144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85" y="2594890"/>
            <a:ext cx="3131839" cy="239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24" y="1220116"/>
            <a:ext cx="1498942" cy="199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2635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Казачье подворье конца XIX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начала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XX веков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5143" y="916529"/>
            <a:ext cx="3703984" cy="101566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Рядом с мемориальной усадьбой открыт новый музейный объект. Казачье подворье – живая реконструкция мирной жизни донских казаков. На подворье – курень со стряпкой (летней кухней), 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лéдник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, амбар, конюшня, баз для скотины, сельхозинвентарь под навесом. На базу – лошади, быки, коровы, овцы, козы, индюки, гуси, куры, утки</a:t>
            </a:r>
            <a:r>
              <a:rPr lang="ru-RU" sz="1000" i="1" dirty="0" smtClean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i="1" dirty="0">
              <a:solidFill>
                <a:srgbClr val="371C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86747"/>
            <a:ext cx="3570141" cy="24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5488"/>
            <a:ext cx="1329419" cy="116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8" y="2056722"/>
            <a:ext cx="1312826" cy="130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34" y="3435264"/>
            <a:ext cx="2414305" cy="162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7" y="3404273"/>
            <a:ext cx="2595106" cy="172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00" y="2018301"/>
            <a:ext cx="1775764" cy="128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35" y="2044376"/>
            <a:ext cx="1929891" cy="125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43" y="3404273"/>
            <a:ext cx="2582061" cy="172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473773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555526"/>
            <a:ext cx="3703984" cy="101566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Литературно-этнографический праздник «</a:t>
            </a:r>
            <a:r>
              <a:rPr lang="ru-RU" sz="1000" i="1" dirty="0" err="1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 толоки» проходит в начале сентября,   в период сбора урожая, погружает в атмосферу старинной хуторской жизни. Любовь к земле и уважение к труду – главные темы праздника. Казачьи «толоки» – работа  «всем миром»: и хлеб убирать, и дом соседу построить, и сено косить в лугах.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916529"/>
            <a:ext cx="4890713" cy="251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635646"/>
            <a:ext cx="302433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3537857"/>
            <a:ext cx="2408124" cy="155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3535286"/>
            <a:ext cx="3059832" cy="15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52" y="3537857"/>
            <a:ext cx="2344362" cy="156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054907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»: «всем миром»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2371" y="771550"/>
            <a:ext cx="4106756" cy="55399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Сохранение традиционных казачьих способов строительства, работа «всем миром», помощь соседям, традиционные казачьи песни и обряды, сопровождавшие работы. 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33343"/>
            <a:ext cx="2448272" cy="156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35" y="3075806"/>
            <a:ext cx="2484453" cy="165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499914"/>
            <a:ext cx="3434578" cy="3355554"/>
          </a:xfrm>
          <a:prstGeom prst="rect">
            <a:avLst/>
          </a:prstGeom>
        </p:spPr>
      </p:pic>
      <p:pic>
        <p:nvPicPr>
          <p:cNvPr id="17" name="Рисунок 16" descr="IMG_75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3" y="1059582"/>
            <a:ext cx="2592906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291104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4481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</a:t>
            </a:r>
            <a:r>
              <a:rPr lang="ru-RU" sz="16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о́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»: «всем миром»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2371" y="916529"/>
            <a:ext cx="4106756" cy="55399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000" i="1" dirty="0">
                <a:solidFill>
                  <a:srgbClr val="371C07"/>
                </a:solidFill>
                <a:latin typeface="Times New Roman" pitchFamily="18" charset="0"/>
                <a:cs typeface="Times New Roman" pitchFamily="18" charset="0"/>
              </a:rPr>
              <a:t>Сохранение традиционных казачьих способов строительства, работа «всем миром», помощь соседям, традиционные казачьи песни и обряды, сопровождавшие работы.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63638"/>
            <a:ext cx="5420085" cy="3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3096344" cy="192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6191"/>
            <a:ext cx="3096344" cy="206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Кружилинские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толо́ки</a:t>
            </a:r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по популяризации народных традиций»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291104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1041</Words>
  <Application>Microsoft Office PowerPoint</Application>
  <PresentationFormat>Экран (16:9)</PresentationFormat>
  <Paragraphs>93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Museum</cp:lastModifiedBy>
  <cp:revision>35</cp:revision>
  <dcterms:created xsi:type="dcterms:W3CDTF">2015-06-01T18:27:59Z</dcterms:created>
  <dcterms:modified xsi:type="dcterms:W3CDTF">2015-09-21T04:41:24Z</dcterms:modified>
</cp:coreProperties>
</file>