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60" r:id="rId5"/>
    <p:sldId id="259" r:id="rId6"/>
    <p:sldId id="261" r:id="rId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70" d="100"/>
          <a:sy n="70" d="100"/>
        </p:scale>
        <p:origin x="-70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40455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722610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5031335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883089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544471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79287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108226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666787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37672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78761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82669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827645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491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68667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544919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410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50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FB4370-49A4-4024-958C-BFDC2311C6F5}" type="datetimeFigureOut">
              <a:rPr lang="ru-RU" smtClean="0"/>
              <a:t>14.09.2015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fld id="{EFEC5956-EB1F-46FC-AB86-6A0CDEFC111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85307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>
            <a:lumMod val="75000"/>
          </a:schemeClr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392072" y="859809"/>
            <a:ext cx="7881931" cy="3191027"/>
          </a:xfrm>
        </p:spPr>
        <p:txBody>
          <a:bodyPr/>
          <a:lstStyle/>
          <a:p>
            <a:pPr algn="ctr"/>
            <a:r>
              <a:rPr lang="ru-RU" sz="4800" b="1" dirty="0" smtClean="0">
                <a:latin typeface="Garamond" pitchFamily="18" charset="0"/>
                <a:cs typeface="Times New Roman" panose="02020603050405020304" pitchFamily="18" charset="0"/>
              </a:rPr>
              <a:t>Студенческий </a:t>
            </a:r>
            <a:br>
              <a:rPr lang="ru-RU" sz="4800" b="1" dirty="0" smtClean="0">
                <a:latin typeface="Garamond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Garamond" pitchFamily="18" charset="0"/>
                <a:cs typeface="Times New Roman" panose="02020603050405020304" pitchFamily="18" charset="0"/>
              </a:rPr>
              <a:t>этногастрономический фестиваль</a:t>
            </a:r>
            <a:br>
              <a:rPr lang="ru-RU" sz="4800" b="1" dirty="0" smtClean="0">
                <a:latin typeface="Garamond" pitchFamily="18" charset="0"/>
                <a:cs typeface="Times New Roman" panose="02020603050405020304" pitchFamily="18" charset="0"/>
              </a:rPr>
            </a:br>
            <a:r>
              <a:rPr lang="ru-RU" sz="4800" b="1" dirty="0" smtClean="0">
                <a:latin typeface="Garamond" pitchFamily="18" charset="0"/>
                <a:cs typeface="Times New Roman" panose="02020603050405020304" pitchFamily="18" charset="0"/>
              </a:rPr>
              <a:t>«Волгоградские гурманы»</a:t>
            </a:r>
            <a:endParaRPr lang="ru-RU" sz="4800" b="1" dirty="0">
              <a:latin typeface="Garamond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34363" y="4432970"/>
            <a:ext cx="7766936" cy="1096899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  <a:latin typeface="Segoe Script" pitchFamily="34" charset="0"/>
                <a:cs typeface="Times New Roman" panose="02020603050405020304" pitchFamily="18" charset="0"/>
              </a:rPr>
              <a:t>«Студенты </a:t>
            </a:r>
            <a:r>
              <a:rPr lang="ru-RU" sz="2800" b="1" dirty="0" smtClean="0">
                <a:solidFill>
                  <a:schemeClr val="tx1"/>
                </a:solidFill>
                <a:latin typeface="Segoe Script" pitchFamily="34" charset="0"/>
                <a:cs typeface="Times New Roman" panose="02020603050405020304" pitchFamily="18" charset="0"/>
              </a:rPr>
              <a:t>за здоровое питание и сохранение национальных традиций</a:t>
            </a:r>
            <a:r>
              <a:rPr lang="ru-RU" sz="2800" b="1" dirty="0" smtClean="0">
                <a:solidFill>
                  <a:schemeClr val="tx1"/>
                </a:solidFill>
                <a:latin typeface="Segoe Script" pitchFamily="34" charset="0"/>
                <a:cs typeface="Times New Roman" panose="02020603050405020304" pitchFamily="18" charset="0"/>
              </a:rPr>
              <a:t>!»</a:t>
            </a:r>
            <a:endParaRPr lang="ru-RU" sz="2800" b="1" dirty="0">
              <a:solidFill>
                <a:schemeClr val="tx1"/>
              </a:solidFill>
              <a:latin typeface="Segoe Script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5223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8365" y="218364"/>
            <a:ext cx="5104262" cy="6414447"/>
          </a:xfrm>
        </p:spPr>
        <p:txBody>
          <a:bodyPr>
            <a:normAutofit lnSpcReduction="100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нашему замыслу, 7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апреля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2016 года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Волгоградском ГАУ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рамках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Всемирного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дня здоровья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запланировано проведение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студенческого этногастрономического фестиваля «Волгоградские гурманы»,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котором смогут принять участие не только студенты Волгоградского ГАУ, но и студенты других учебных заведений нашего города и других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городов.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смогут познакомиться с национальными блюдами разных народов нашей большой страны. Убедиться в том, что здоровая пища может быть не только полезной, но ещё и очень вкусной!</a:t>
            </a:r>
          </a:p>
          <a:p>
            <a:pPr algn="ctr"/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Новые знакомства, знания,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вкусные и полезные национальные блюда,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чувство единства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разных народов </a:t>
            </a:r>
            <a:r>
              <a:rPr lang="ru-RU" sz="20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 просто хорошее настроение стоит того, чтобы посетить фестиваль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«Волгоградские гурманы».</a:t>
            </a:r>
            <a:endParaRPr lang="ru-RU" sz="2000" dirty="0"/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10000"/>
                    </a14:imgEffect>
                    <a14:imgEffect>
                      <a14:saturation sat="3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5400000">
            <a:off x="5165511" y="1198787"/>
            <a:ext cx="5527675" cy="3685116"/>
          </a:xfrm>
          <a:prstGeom prst="ellipse">
            <a:avLst/>
          </a:prstGeom>
          <a:ln w="63500" cap="rnd" cmpd="dbl">
            <a:solidFill>
              <a:schemeClr val="accent1">
                <a:lumMod val="50000"/>
              </a:schemeClr>
            </a:solidFill>
            <a:prstDash val="sysDot"/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"/>
          </a:effectLst>
          <a:scene3d>
            <a:camera prst="orthographicFront">
              <a:rot lat="1200000" lon="0" rev="0"/>
            </a:camera>
            <a:lightRig rig="contrasting" dir="t">
              <a:rot lat="0" lon="0" rev="3000000"/>
            </a:lightRig>
          </a:scene3d>
          <a:sp3d extrusionH="76200" contourW="7620" prstMaterial="softEdge">
            <a:bevelT w="95250" h="31750" prst="relaxedInset"/>
            <a:extrusionClr>
              <a:schemeClr val="accent1">
                <a:lumMod val="60000"/>
                <a:lumOff val="40000"/>
              </a:schemeClr>
            </a:extrusionClr>
            <a:contourClr>
              <a:schemeClr val="accent2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5349922" y="3065910"/>
            <a:ext cx="5810078" cy="646331"/>
          </a:xfrm>
          <a:prstGeom prst="rect">
            <a:avLst/>
          </a:prstGeom>
          <a:noFill/>
          <a:scene3d>
            <a:camera prst="orthographicFront">
              <a:rot lat="1800000" lon="1200000" rev="0"/>
            </a:camera>
            <a:lightRig rig="threePt" dir="t"/>
          </a:scene3d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Segoe Script" pitchFamily="34" charset="0"/>
              </a:rPr>
              <a:t>Студенческий этногастрономический фестиваль «Волгоградские гурманы»</a:t>
            </a:r>
            <a:endParaRPr lang="ru-RU" b="1" dirty="0">
              <a:solidFill>
                <a:srgbClr val="C00000"/>
              </a:solidFill>
              <a:latin typeface="Segoe Scrip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489473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400">
        <p14:reveal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7535" y="647315"/>
            <a:ext cx="5288558" cy="350160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72955" y="514924"/>
            <a:ext cx="4258907" cy="5995057"/>
          </a:xfrm>
        </p:spPr>
        <p:txBody>
          <a:bodyPr>
            <a:noAutofit/>
          </a:bodyPr>
          <a:lstStyle/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Подобные мероприятия уже проходили в Волгоградском ГАУ и увенчались успехом.</a:t>
            </a:r>
          </a:p>
          <a:p>
            <a:pPr algn="ctr"/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Так, например, в апреле 2015 года в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рамкам недели социального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актива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большим успехом прошел межнациональный конкурс </a:t>
            </a:r>
            <a:r>
              <a:rPr lang="ru-RU" sz="18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«Дружба народов». Участвовали </a:t>
            </a:r>
            <a:r>
              <a:rPr lang="ru-RU" sz="18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представители 8 факультетов и института непрерывного образования. Жюри, зрители и болельщики с удовольствием пополнили свои знания о Португалии, Дагестане, России, Армении, Японии и южно-африканском народе Свази. Конкурсанты творчески подошли ко всем пяти заданиям. Необходимо было рассказать о себе, обычаях своей страны, продемонстрировать костюм и национальное блюдо и рассказать стихотворение на родном языке.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6803" y="3512452"/>
            <a:ext cx="4717758" cy="312367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636950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477574" y="701041"/>
            <a:ext cx="4513262" cy="50596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70647" y="524074"/>
            <a:ext cx="3575714" cy="3447423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Ещё ранее, в декабре 2012 года в Волгоградском ГАУ прошли 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Краеведческие чтения, где помимо научной конференции была и развлекательная программа с танцами и песнями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представителей разных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национальностей нашего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 и угощением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всех желающих блинами.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316" y="182881"/>
            <a:ext cx="2474359" cy="487680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6125" y="3827506"/>
            <a:ext cx="2813206" cy="30277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13" y="4204829"/>
            <a:ext cx="3979757" cy="265317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70840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3762" y="805219"/>
            <a:ext cx="6698206" cy="4897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77334" y="464025"/>
            <a:ext cx="3854528" cy="5854888"/>
          </a:xfrm>
        </p:spPr>
        <p:txBody>
          <a:bodyPr>
            <a:normAutofit fontScale="92500"/>
          </a:bodyPr>
          <a:lstStyle/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Мы же решили взять за основу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национальное блюдо!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Студенты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разных национальностей поделятся традиционными блюдами своего народа с участниками фестиваля, которыми могут стать студенты любого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ВУЗа, как Волгограда, так и любого другого региона страны!</a:t>
            </a:r>
            <a:endParaRPr lang="ru-RU" sz="2000" b="1" dirty="0" smtClean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 время фестиваля будет играть музыка тех народов, блюда которых будут стоять на столах. А сами студенты будут одеты в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национальные костюмы.</a:t>
            </a:r>
          </a:p>
          <a:p>
            <a:pPr algn="ctr"/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 </a:t>
            </a:r>
            <a:r>
              <a:rPr lang="ru-RU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участник фестиваля сможет полностью окунуться в атмосферу разных народов мира!</a:t>
            </a:r>
            <a:endParaRPr lang="ru-RU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2562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77334" y="5699760"/>
            <a:ext cx="8596667" cy="79248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Приятного аппетита! Великолепного настроения и незабываемых впечатлений!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8" b="7348"/>
          <a:stretch>
            <a:fillRect/>
          </a:stretch>
        </p:blipFill>
        <p:spPr>
          <a:xfrm>
            <a:off x="677863" y="335280"/>
            <a:ext cx="8596312" cy="51669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76269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Грань">
  <a:themeElements>
    <a:clrScheme name="Красный и фиолетовый">
      <a:dk1>
        <a:sysClr val="windowText" lastClr="000000"/>
      </a:dk1>
      <a:lt1>
        <a:sysClr val="window" lastClr="FFFFFF"/>
      </a:lt1>
      <a:dk2>
        <a:srgbClr val="454551"/>
      </a:dk2>
      <a:lt2>
        <a:srgbClr val="D8D9DC"/>
      </a:lt2>
      <a:accent1>
        <a:srgbClr val="E32D91"/>
      </a:accent1>
      <a:accent2>
        <a:srgbClr val="C830CC"/>
      </a:accent2>
      <a:accent3>
        <a:srgbClr val="4EA6DC"/>
      </a:accent3>
      <a:accent4>
        <a:srgbClr val="4775E7"/>
      </a:accent4>
      <a:accent5>
        <a:srgbClr val="8971E1"/>
      </a:accent5>
      <a:accent6>
        <a:srgbClr val="D54773"/>
      </a:accent6>
      <a:hlink>
        <a:srgbClr val="6B9F25"/>
      </a:hlink>
      <a:folHlink>
        <a:srgbClr val="8C8C8C"/>
      </a:folHlink>
    </a:clrScheme>
    <a:fontScheme name="Грань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23659B44-6E34-4CE8-8F0D-387DA799682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145</TotalTime>
  <Words>348</Words>
  <Application>Microsoft Office PowerPoint</Application>
  <PresentationFormat>Произвольный</PresentationFormat>
  <Paragraphs>14</Paragraphs>
  <Slides>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7" baseType="lpstr">
      <vt:lpstr>Грань</vt:lpstr>
      <vt:lpstr>Студенческий  этногастрономический фестиваль «Волгоградские гурманы»</vt:lpstr>
      <vt:lpstr>Презентация PowerPoint</vt:lpstr>
      <vt:lpstr>Презентация PowerPoint</vt:lpstr>
      <vt:lpstr>Презентация PowerPoint</vt:lpstr>
      <vt:lpstr>Презентация PowerPoint</vt:lpstr>
      <vt:lpstr>Приятного аппетита! Великолепного настроения и незабываемых впечатлений!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Студенческий  этно-гастрономический фестиваль «Гурман»</dc:title>
  <dc:creator>Дарья Ткачёва</dc:creator>
  <cp:lastModifiedBy>User</cp:lastModifiedBy>
  <cp:revision>18</cp:revision>
  <dcterms:created xsi:type="dcterms:W3CDTF">2015-08-27T06:11:54Z</dcterms:created>
  <dcterms:modified xsi:type="dcterms:W3CDTF">2015-09-14T20:20:18Z</dcterms:modified>
</cp:coreProperties>
</file>