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81" r:id="rId4"/>
    <p:sldId id="295" r:id="rId5"/>
    <p:sldId id="369" r:id="rId6"/>
    <p:sldId id="303" r:id="rId7"/>
    <p:sldId id="366" r:id="rId8"/>
    <p:sldId id="316" r:id="rId9"/>
    <p:sldId id="329" r:id="rId10"/>
    <p:sldId id="359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936E92-99CD-49A0-AD1C-DAF2CA5F76E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C53754-224C-4C32-8393-81833874B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28604"/>
            <a:ext cx="6468988" cy="18550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Спектакли под открытым небом в рамках фестивалей «Летние сезоны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User\Desktop\теат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7898"/>
            <a:ext cx="5929354" cy="417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56430" cy="1143000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 фестиваль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«Летние сезоны».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Ф. Мендельсона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«Сон в летнюю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ночь» и концерт популярной европейской музыки на Патриаршей площади, 6 августа 2015 года.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Рисунок 2" descr="sTO8u0MOn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815643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MFL1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19307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фестиваль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«Летние сезоны»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С. С. Прокофьева «Ромео и Джульетта»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площади Оболенского-Ноготкова, 18 июля 2012 г.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9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0440"/>
            <a:ext cx="8171217" cy="619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028385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II фестиваль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«Летние сезоны»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С. С. Прокофьева «Ромео и Джульетта»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 площади Оболенского-Ноготкова, 18 июля 2012 г.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фестиваль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«Летние сезоны»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.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М. П. Мусоргского «Борис Годунов»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у стен Благовещенской башни 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4 августа 2012 года.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ST_9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8172400" cy="1196752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III фестиваль «Летние сезоны».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П. И. Чайковский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«Евгений Онегин» колоннада театра им. М.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Шкетана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11 июля 2013 года.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\Евгений онегин\RST_9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32656"/>
            <a:ext cx="818642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III фестиваль «Летние сезоны». Ц. Пуни «Эсмеральда»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 Патриаршей площади, 17 июля 2013 года.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RST_2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8" y="1196752"/>
            <a:ext cx="8176633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2014_07_04 Кармина Бурана-17фото\RST_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172399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IV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фестиваль «Летние сезоны». «Триумф Афродиты» и «Кармина Бурана» из триптиха К. Орфа на Патриаршей площади,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4 июля 2014 года.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ru-RU" sz="1400" i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ru-RU" sz="1400" i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ru-RU" sz="1400" i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IV 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фестиваль «Летние сезоны».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Н. А. Римского-Корсакова «Садко»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Царевококшайском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кремле,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11 июля 2014 года.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RST_7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1724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7150"/>
            <a:ext cx="8172400" cy="600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484784"/>
          </a:xfrm>
        </p:spPr>
        <p:txBody>
          <a:bodyPr>
            <a:noAutofit/>
          </a:bodyPr>
          <a:lstStyle/>
          <a:p>
            <a:pPr algn="ctr"/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 фестиваль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«Летние сезоны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П. И. Чайковского «Лебединое озеро» в архитектурном ансамбле </a:t>
            </a:r>
            <a:r>
              <a:rPr lang="ru-RU" sz="1400" i="1" dirty="0" err="1">
                <a:solidFill>
                  <a:schemeClr val="bg1"/>
                </a:solidFill>
                <a:latin typeface="Arial Black" pitchFamily="34" charset="0"/>
              </a:rPr>
              <a:t>Шереметевского</a:t>
            </a:r>
            <a:r>
              <a:rPr lang="ru-RU" sz="1400" i="1" dirty="0">
                <a:solidFill>
                  <a:schemeClr val="bg1"/>
                </a:solidFill>
                <a:latin typeface="Arial Black" pitchFamily="34" charset="0"/>
              </a:rPr>
              <a:t> замка (п. Юрино), </a:t>
            </a:r>
            <a:r>
              <a:rPr lang="en-US" sz="1400" i="1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1400" i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Arial Black" pitchFamily="34" charset="0"/>
              </a:rPr>
              <a:t>20 июня 2015 года.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273</TotalTime>
  <Words>37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I фестиваль  «Летние сезоны».  С. С. Прокофьева «Ромео и Джульетта»  на площади Оболенского-Ноготкова, 18 июля 2012 г.  </vt:lpstr>
      <vt:lpstr>III фестиваль  «Летние сезоны».  С. С. Прокофьева «Ромео и Джульетта»  на площади Оболенского-Ноготкова, 18 июля 2012 г.  II фестиваль  «Летние сезоны».  М. П. Мусоргского «Борис Годунов»  у стен Благовещенской башни  4 августа 2012 года. </vt:lpstr>
      <vt:lpstr>III фестиваль «Летние сезоны».  П. И. Чайковский «Евгений Онегин» колоннада театра им. М. Шкетана,  11 июля 2013 года. </vt:lpstr>
      <vt:lpstr>Презентация PowerPoint</vt:lpstr>
      <vt:lpstr>III фестиваль «Летние сезоны». Ц. Пуни «Эсмеральда»  на Патриаршей площади, 17 июля 2013 года. </vt:lpstr>
      <vt:lpstr> IV фестиваль «Летние сезоны». «Триумф Афродиты» и «Кармина Бурана» из триптиха К. Орфа на Патриаршей площади,  4 июля 2014 года. </vt:lpstr>
      <vt:lpstr>     IV фестиваль «Летние сезоны».  Н. А. Римского-Корсакова «Садко»  в Царевококшайском кремле,  11 июля 2014 года. </vt:lpstr>
      <vt:lpstr>V фестиваль  «Летние сезоны П. И. Чайковского «Лебединое озеро» в архитектурном ансамбле Шереметевского замка (п. Юрино),  20 июня 2015 года. </vt:lpstr>
      <vt:lpstr>V фестиваль  «Летние сезоны».  Ф. Мендельсона  «Сон в летнюю ночь» и концерт популярной европейской музыки на Патриаршей площади, 6 августа 2015 года. </vt:lpstr>
    </vt:vector>
  </TitlesOfParts>
  <Company>Theatre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Designer</dc:creator>
  <cp:lastModifiedBy>user</cp:lastModifiedBy>
  <cp:revision>33</cp:revision>
  <dcterms:created xsi:type="dcterms:W3CDTF">2015-08-25T06:50:08Z</dcterms:created>
  <dcterms:modified xsi:type="dcterms:W3CDTF">2015-09-10T08:31:50Z</dcterms:modified>
</cp:coreProperties>
</file>