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CC2B-8B47-4807-844C-8E51A91E3EA7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A0B3-823B-4EF9-9436-5D8B6533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норама_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  <p:pic>
        <p:nvPicPr>
          <p:cNvPr id="4" name="Рисунок 3" descr="ШАто к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772816"/>
            <a:ext cx="2448272" cy="1155171"/>
          </a:xfrm>
          <a:prstGeom prst="rect">
            <a:avLst/>
          </a:prstGeom>
        </p:spPr>
      </p:pic>
      <p:pic>
        <p:nvPicPr>
          <p:cNvPr id="5" name="Рисунок 4" descr="Олимп_лог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556792"/>
            <a:ext cx="1512168" cy="154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924944"/>
            <a:ext cx="490871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rgbClr val="663300"/>
                </a:solidFill>
                <a:latin typeface="Rosamunda One" pitchFamily="66" charset="0"/>
              </a:rPr>
              <a:t>Представляют</a:t>
            </a:r>
            <a:endParaRPr lang="ru-RU" sz="8000" dirty="0">
              <a:solidFill>
                <a:srgbClr val="663300"/>
              </a:solidFill>
              <a:latin typeface="Rosamunda One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3857" y="4509120"/>
            <a:ext cx="42498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/>
              <a:t>ПРОЕКТ</a:t>
            </a:r>
          </a:p>
          <a:p>
            <a:pPr algn="ctr"/>
            <a:r>
              <a:rPr lang="ru-RU" sz="4800" b="1" i="1" dirty="0" smtClean="0"/>
              <a:t>«ПАРК </a:t>
            </a:r>
            <a:r>
              <a:rPr lang="ru-RU" sz="4800" b="1" i="1" dirty="0" smtClean="0"/>
              <a:t>КАПКА»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арк Капка_пла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7784914" cy="5472608"/>
          </a:xfrm>
          <a:prstGeom prst="rect">
            <a:avLst/>
          </a:prstGeom>
        </p:spPr>
      </p:pic>
      <p:pic>
        <p:nvPicPr>
          <p:cNvPr id="2" name="Рисунок 1" descr="панорама_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орама_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340768"/>
            <a:ext cx="777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663300"/>
                </a:solidFill>
                <a:latin typeface="Rosamunda One" pitchFamily="66" charset="0"/>
              </a:rPr>
              <a:t>На территории парка планируется разместить:</a:t>
            </a:r>
            <a:endParaRPr lang="ru-RU" sz="4400" dirty="0">
              <a:solidFill>
                <a:srgbClr val="663300"/>
              </a:solidFill>
              <a:latin typeface="Rosamunda One" pitchFamily="66" charset="0"/>
            </a:endParaRPr>
          </a:p>
        </p:txBody>
      </p:sp>
      <p:pic>
        <p:nvPicPr>
          <p:cNvPr id="5" name="Рисунок 4" descr="водяная мельница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6696744" cy="445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орама_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  <p:pic>
        <p:nvPicPr>
          <p:cNvPr id="3" name="Рисунок 2" descr="гончарная_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20888"/>
            <a:ext cx="53975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орама_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  <p:pic>
        <p:nvPicPr>
          <p:cNvPr id="3" name="Рисунок 2" descr="кузнечное_С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276872"/>
            <a:ext cx="53975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орама_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  <p:pic>
        <p:nvPicPr>
          <p:cNvPr id="3" name="Рисунок 2" descr="тандыр_С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636912"/>
            <a:ext cx="53975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орама_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414771"/>
          </a:xfrm>
          <a:prstGeom prst="rect">
            <a:avLst/>
          </a:prstGeom>
        </p:spPr>
      </p:pic>
      <p:pic>
        <p:nvPicPr>
          <p:cNvPr id="3" name="Рисунок 2" descr="Парк Капка_привяз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</cp:revision>
  <dcterms:created xsi:type="dcterms:W3CDTF">2015-09-20T08:49:45Z</dcterms:created>
  <dcterms:modified xsi:type="dcterms:W3CDTF">2015-09-21T10:50:21Z</dcterms:modified>
</cp:coreProperties>
</file>