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9D48E-88EF-46A6-AB1A-96B51C0404E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4A58E-05B0-458F-9BCB-24D90AAD4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0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4A58E-05B0-458F-9BCB-24D90AAD40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7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титульный ли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71475"/>
            <a:ext cx="86487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5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988"/>
            <a:ext cx="903649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u="sng" dirty="0">
                <a:latin typeface="Times New Roman"/>
                <a:ea typeface="Times New Roman"/>
              </a:rPr>
              <a:t>Историко-культурный комплекс «Царицынская сторожевая линия</a:t>
            </a:r>
            <a:r>
              <a:rPr lang="ru-RU" sz="1400" b="1" u="sng" dirty="0" smtClean="0">
                <a:latin typeface="Times New Roman"/>
                <a:ea typeface="Times New Roman"/>
              </a:rPr>
              <a:t>»</a:t>
            </a:r>
            <a:r>
              <a:rPr lang="ru-RU" sz="1400" b="1" dirty="0">
                <a:latin typeface="Times New Roman"/>
                <a:ea typeface="Times New Roman"/>
              </a:rPr>
              <a:t> </a:t>
            </a:r>
            <a:endParaRPr lang="ru-RU" sz="14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Идея создания центра казачьей и русской культуры в Волгоградской области  пришла </a:t>
            </a:r>
            <a:r>
              <a:rPr lang="ru-RU" sz="1600" dirty="0" err="1">
                <a:latin typeface="Times New Roman"/>
                <a:ea typeface="Times New Roman"/>
              </a:rPr>
              <a:t>Кирпилянской</a:t>
            </a:r>
            <a:r>
              <a:rPr lang="ru-RU" sz="1600" dirty="0">
                <a:latin typeface="Times New Roman"/>
                <a:ea typeface="Times New Roman"/>
              </a:rPr>
              <a:t> Людмиле Викторовне (коммерческий директор ООО Велес-Тур»), которая и собрала авторский коллектив энтузиастов и патриотов своего края в который вошли </a:t>
            </a:r>
            <a:r>
              <a:rPr lang="ru-RU" sz="1600" dirty="0" err="1">
                <a:latin typeface="Times New Roman"/>
                <a:ea typeface="Times New Roman"/>
              </a:rPr>
              <a:t>Кирпилянская</a:t>
            </a:r>
            <a:r>
              <a:rPr lang="ru-RU" sz="1600" dirty="0">
                <a:latin typeface="Times New Roman"/>
                <a:ea typeface="Times New Roman"/>
              </a:rPr>
              <a:t> Л.В., Чайкина А.Т.(менеджер ООО Велес-Тур), архитектурное бюро «</a:t>
            </a:r>
            <a:r>
              <a:rPr lang="ru-RU" sz="1600" dirty="0" err="1">
                <a:latin typeface="Times New Roman"/>
                <a:ea typeface="Times New Roman"/>
              </a:rPr>
              <a:t>Рико</a:t>
            </a:r>
            <a:r>
              <a:rPr lang="ru-RU" sz="1600" dirty="0">
                <a:latin typeface="Times New Roman"/>
                <a:ea typeface="Times New Roman"/>
              </a:rPr>
              <a:t>» Головина Л.Ф., </a:t>
            </a:r>
            <a:r>
              <a:rPr lang="ru-RU" sz="1600" dirty="0" err="1">
                <a:latin typeface="Times New Roman"/>
                <a:ea typeface="Times New Roman"/>
              </a:rPr>
              <a:t>Долидзе</a:t>
            </a:r>
            <a:r>
              <a:rPr lang="ru-RU" sz="1600" dirty="0">
                <a:latin typeface="Times New Roman"/>
                <a:ea typeface="Times New Roman"/>
              </a:rPr>
              <a:t> Ю.Б.(</a:t>
            </a:r>
            <a:r>
              <a:rPr lang="ru-RU" sz="1600" dirty="0" err="1">
                <a:latin typeface="Times New Roman"/>
                <a:ea typeface="Times New Roman"/>
              </a:rPr>
              <a:t>экс.депутат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</a:rPr>
              <a:t>Городищенской</a:t>
            </a:r>
            <a:r>
              <a:rPr lang="ru-RU" sz="1600" dirty="0">
                <a:latin typeface="Times New Roman"/>
                <a:ea typeface="Times New Roman"/>
              </a:rPr>
              <a:t> думы). В процессе работы всё чётче и понятней вырисовывались детали комплекса. Сохранение формы фортификационного сооружения внутри, которого располагаются - музей истории самой царицынской линии, а также выставочный комплекс, ремесленные мастерские,  сувенирные лавки, харчевня и площадь для проведения интерактивных мероприятий. Пришло время представить архитектурный проект руководству области и на  конкурс «Национальная премия в области событийного туризма 2015» в номинации «Лучший проект исторической направленности».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Что же такое Царицынская сторожевая линия он же Вал Анны Иоанновны? Это комплекс оборонительных сооружений, перекрывавший перешеек между реками Дон и Волга от набегов кочевников Поволжья и использовался с 1720-1776 год. Царицынская линия сохранилась до наших дней, сыграв свою роль в Сталинградской битве. Называется она на современных топографических картах вал Анны Иоанновны. Хорошо сохранившийся ров и вал можно сегодня увидеть недалеко от станицы </a:t>
            </a:r>
            <a:r>
              <a:rPr lang="ru-RU" sz="1600" dirty="0" err="1">
                <a:latin typeface="Times New Roman"/>
                <a:ea typeface="Times New Roman"/>
              </a:rPr>
              <a:t>Качалинской</a:t>
            </a:r>
            <a:r>
              <a:rPr lang="ru-RU" sz="1600" dirty="0">
                <a:latin typeface="Times New Roman"/>
                <a:ea typeface="Times New Roman"/>
              </a:rPr>
              <a:t> по трассе Волгоград-Москва. Здесь сделана площадка, где стоит мемориальная стена. Воспроизведён профиль оборонительных укреплений в виде железобетонной стелы, сохранена пушка тех времён. Хутор Грачи напоминает о находившемся здесь </a:t>
            </a:r>
            <a:r>
              <a:rPr lang="ru-RU" sz="1600" dirty="0" err="1">
                <a:latin typeface="Times New Roman"/>
                <a:ea typeface="Times New Roman"/>
              </a:rPr>
              <a:t>Грачёвском</a:t>
            </a:r>
            <a:r>
              <a:rPr lang="ru-RU" sz="1600" dirty="0">
                <a:latin typeface="Times New Roman"/>
                <a:ea typeface="Times New Roman"/>
              </a:rPr>
              <a:t> оборонительном городке.</a:t>
            </a:r>
          </a:p>
          <a:p>
            <a:pPr indent="450215" algn="just" fontAlgn="base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Цель создания комплекса, как нового туристического объекта для привлечения туристов, главная задача которого</a:t>
            </a:r>
            <a:r>
              <a:rPr lang="ru-RU" sz="1600" dirty="0">
                <a:solidFill>
                  <a:srgbClr val="2C2C2C"/>
                </a:solidFill>
                <a:latin typeface="Times New Roman"/>
                <a:ea typeface="Times New Roman"/>
              </a:rPr>
              <a:t> воспитание </a:t>
            </a:r>
            <a:r>
              <a:rPr lang="ru-RU" sz="1600" dirty="0">
                <a:latin typeface="Times New Roman"/>
                <a:ea typeface="Times New Roman"/>
              </a:rPr>
              <a:t>личности гражданина-патриота России и знакомство с историей, культурой и бытом народностей Волгоградской области. </a:t>
            </a:r>
            <a:r>
              <a:rPr lang="ru-RU" sz="1600" dirty="0">
                <a:solidFill>
                  <a:srgbClr val="2C2C2C"/>
                </a:solidFill>
                <a:latin typeface="Times New Roman"/>
                <a:ea typeface="Times New Roman"/>
              </a:rPr>
              <a:t>Гостей ждут яркие фотосессии, катание на лошадях, веселые праздники и фестивали, интерактивные экскурсии и мастер-классы по исконно русским ремеслам. И конечно хорошее настроение! 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rgbClr val="2C2C2C"/>
                </a:solidFill>
                <a:latin typeface="Times New Roman"/>
                <a:ea typeface="Times New Roman"/>
              </a:rPr>
              <a:t> 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862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главный вид проекта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5" b="59005"/>
          <a:stretch/>
        </p:blipFill>
        <p:spPr bwMode="auto">
          <a:xfrm>
            <a:off x="595054" y="1628800"/>
            <a:ext cx="8293102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29745"/>
            <a:ext cx="69519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Главный вид центра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(вид сверху)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70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главный вид проекта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05" b="56617"/>
          <a:stretch/>
        </p:blipFill>
        <p:spPr bwMode="auto">
          <a:xfrm>
            <a:off x="1115616" y="1583730"/>
            <a:ext cx="7069086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8595" y="476672"/>
            <a:ext cx="8046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Главный вид центра (1)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76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внутренняя площадь для проведения интерактивных заняти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93" b="58408"/>
          <a:stretch/>
        </p:blipFill>
        <p:spPr bwMode="auto">
          <a:xfrm>
            <a:off x="1619672" y="2617839"/>
            <a:ext cx="5737574" cy="421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65582"/>
            <a:ext cx="81664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Внутренняя площадь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проведения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интерактивных занятий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84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вид кафе-харчевн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8" b="56418"/>
          <a:stretch/>
        </p:blipFill>
        <p:spPr bwMode="auto">
          <a:xfrm>
            <a:off x="1321244" y="1684965"/>
            <a:ext cx="6984776" cy="517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65183" y="188640"/>
            <a:ext cx="6696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Вид кафе-харчевни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54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внешний вид башен и вход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56" b="52791"/>
          <a:stretch/>
        </p:blipFill>
        <p:spPr bwMode="auto">
          <a:xfrm>
            <a:off x="1520886" y="2060848"/>
            <a:ext cx="6169622" cy="45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72275" y="764704"/>
            <a:ext cx="9409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Внешний вид башен и вход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640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Экран (4:3)</PresentationFormat>
  <Paragraphs>16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2015-09-04T12:37:11Z</dcterms:created>
  <dcterms:modified xsi:type="dcterms:W3CDTF">2015-09-04T12:45:12Z</dcterms:modified>
</cp:coreProperties>
</file>