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9" r:id="rId1"/>
  </p:sldMasterIdLst>
  <p:notesMasterIdLst>
    <p:notesMasterId r:id="rId15"/>
  </p:notesMasterIdLst>
  <p:handoutMasterIdLst>
    <p:handoutMasterId r:id="rId16"/>
  </p:handoutMasterIdLst>
  <p:sldIdLst>
    <p:sldId id="289" r:id="rId2"/>
    <p:sldId id="256" r:id="rId3"/>
    <p:sldId id="290" r:id="rId4"/>
    <p:sldId id="257" r:id="rId5"/>
    <p:sldId id="258" r:id="rId6"/>
    <p:sldId id="259" r:id="rId7"/>
    <p:sldId id="261" r:id="rId8"/>
    <p:sldId id="263" r:id="rId9"/>
    <p:sldId id="262" r:id="rId10"/>
    <p:sldId id="285" r:id="rId11"/>
    <p:sldId id="295" r:id="rId12"/>
    <p:sldId id="294" r:id="rId13"/>
    <p:sldId id="2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FA9"/>
    <a:srgbClr val="00006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067F7B-D466-4F31-B0E5-E35E822A5DEE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FA1BF8-11D3-4E70-B960-B71341E2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E2C275-4574-4A76-9174-DAACFEB9ADC3}" type="datetimeFigureOut">
              <a:rPr lang="ru-RU"/>
              <a:pPr>
                <a:defRPr/>
              </a:pPr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F52DEC-89B8-4534-B5EC-9E9E95AAC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55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83B74-B635-4C05-AEC8-4F24A5DD7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A9E1-02F8-46CD-99B4-1DD6025494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A6FD4-B8C0-4250-BF97-D3AABA017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FB41-4702-483D-AB6F-A8EE72F15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90156"/>
      </p:ext>
    </p:extLst>
  </p:cSld>
  <p:clrMapOvr>
    <a:masterClrMapping/>
  </p:clrMapOvr>
  <p:transition spd="slow" advClick="0" advTm="13167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6D9F7-B485-4753-8FF3-B3E5469788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36470-5BA4-401E-B16C-3B45452F7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57B-588C-4B1F-816E-CBA6545AC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4A02-6E79-4DA1-8618-1A02052F5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C935-C75B-4A17-BEC0-9A0023ED60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CF197-3B7F-49C5-9603-F5A44A5DB7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B22E1-ABCA-43C3-BD1E-7EF1DDB49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4B1F3C0-89E4-4971-A3C8-00FD27FE56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D8C3AE-D8AA-4648-B912-FD6ED2312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</p:sldLayoutIdLst>
  <p:transition spd="slow">
    <p:split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6873" cy="4874295"/>
          </a:xfrm>
        </p:spPr>
        <p:txBody>
          <a:bodyPr/>
          <a:lstStyle/>
          <a:p>
            <a:pPr algn="ctr">
              <a:buNone/>
              <a:defRPr/>
            </a:pPr>
            <a:endParaRPr lang="ru-RU" b="1" i="1" dirty="0" smtClean="0"/>
          </a:p>
          <a:p>
            <a:pPr algn="ctr">
              <a:buNone/>
              <a:defRPr/>
            </a:pPr>
            <a:endParaRPr lang="ru-RU" b="1" i="1" dirty="0" smtClean="0"/>
          </a:p>
          <a:p>
            <a:pPr algn="ctr">
              <a:buNone/>
              <a:defRPr/>
            </a:pPr>
            <a:r>
              <a:rPr lang="ru-RU" b="1" i="1" dirty="0" smtClean="0"/>
              <a:t>НАЦИОНАЛЬНАЯ ПРЕМИЯ В ОБЛАСТИ СОБЫТИЙНОГО ТУРИЗМА</a:t>
            </a:r>
            <a:endParaRPr lang="ru-RU" dirty="0" smtClean="0"/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/>
              <a:t>ПРОЕКТ 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ВЫСТАВКА ЗАСЛУЖЕННОГО ХУДОЖНИКА РФ Марины </a:t>
            </a:r>
            <a:r>
              <a:rPr lang="ru-RU" b="1" i="1" dirty="0" err="1" smtClean="0">
                <a:solidFill>
                  <a:srgbClr val="FF0000"/>
                </a:solidFill>
              </a:rPr>
              <a:t>Домниковой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«ЦВЕТ ЛЮБВИ»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(Искусство </a:t>
            </a:r>
            <a:r>
              <a:rPr lang="ru-RU" b="1" i="1" dirty="0" err="1" smtClean="0">
                <a:solidFill>
                  <a:srgbClr val="FF0000"/>
                </a:solidFill>
              </a:rPr>
              <a:t>Жостово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17.10.2014-23.11.2014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13"/>
            <a:ext cx="885825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55576" y="6021288"/>
            <a:ext cx="802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Открытие выставки «Цвет Любви»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7346" name="Picture 2" descr="D:\ВЫСТАВКИ\2014\Цвет любви Марины Домниковой\для сайта\Новая папка\IMG_7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3167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24936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ОТКРЫТИЕ ВЫСТАВКИ «ЦВЕТ ЛЮБВИ»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D:\ВЫСТАВКИ\2014\Цвет любви Марины Домниковой\для сайта\Новая папка\IMG_76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8827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3690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«Легенда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3400" dirty="0" smtClean="0">
                <a:solidFill>
                  <a:srgbClr val="FF0000"/>
                </a:solidFill>
              </a:rPr>
              <a:t>Открытие выставки «Цвет любви»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3400" dirty="0"/>
          </a:p>
        </p:txBody>
      </p:sp>
      <p:pic>
        <p:nvPicPr>
          <p:cNvPr id="59394" name="Picture 2" descr="D:\ВЫСТАВКИ\2014\Цвет любви Марины Домниковой\для сайта\Новая папка\IMG_7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332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13690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«Цвет любви. Марина </a:t>
            </a:r>
            <a:r>
              <a:rPr lang="ru-RU" sz="3200" dirty="0" err="1" smtClean="0">
                <a:solidFill>
                  <a:srgbClr val="FF0000"/>
                </a:solidFill>
              </a:rPr>
              <a:t>Домникова</a:t>
            </a:r>
            <a:r>
              <a:rPr lang="ru-RU" sz="3200" smtClean="0">
                <a:solidFill>
                  <a:srgbClr val="FF0000"/>
                </a:solidFill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C:\Documents and Settings\1\Рабочий стол\Раз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8670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7" y="2780926"/>
            <a:ext cx="4680521" cy="26642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628800"/>
            <a:ext cx="493204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ru-RU" sz="40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Домникова</a:t>
            </a:r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Марина</a:t>
            </a:r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Ефимовна</a:t>
            </a:r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D:\Домникова\Домникова Марина Ефим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2" y="1070707"/>
            <a:ext cx="3528392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4320480" cy="4032448"/>
          </a:xfrm>
        </p:spPr>
        <p:txBody>
          <a:bodyPr>
            <a:normAutofit/>
          </a:bodyPr>
          <a:lstStyle/>
          <a:p>
            <a:pPr fontAlgn="base"/>
            <a:r>
              <a:rPr lang="ru-RU" sz="1300" b="1" dirty="0"/>
              <a:t>Выставка «ЦВЕТ ЛЮБВИ» — это юбилейная выставка, в честь 55-летия Марины </a:t>
            </a:r>
            <a:r>
              <a:rPr lang="ru-RU" sz="1300" b="1" dirty="0" err="1"/>
              <a:t>Домниковой</a:t>
            </a:r>
            <a:r>
              <a:rPr lang="ru-RU" sz="1300" b="1" dirty="0"/>
              <a:t> и 35-летия её творческой деятельности. Экспозицию составляют более 80-ти подносов, созданных Мариной </a:t>
            </a:r>
            <a:r>
              <a:rPr lang="ru-RU" sz="1300" b="1" dirty="0" err="1"/>
              <a:t>Домниковой</a:t>
            </a:r>
            <a:r>
              <a:rPr lang="ru-RU" sz="1300" b="1" dirty="0"/>
              <a:t> в разные годы. Здесь можно </a:t>
            </a:r>
            <a:r>
              <a:rPr lang="ru-RU" sz="1300" b="1" dirty="0" smtClean="0"/>
              <a:t>увидеть самый </a:t>
            </a:r>
            <a:r>
              <a:rPr lang="ru-RU" sz="1300" b="1" dirty="0"/>
              <a:t>первый поднос, написанный художником в Училище </a:t>
            </a:r>
            <a:r>
              <a:rPr lang="ru-RU" sz="1300" b="1" dirty="0" err="1"/>
              <a:t>Федоскинской</a:t>
            </a:r>
            <a:r>
              <a:rPr lang="ru-RU" sz="1300" b="1" dirty="0"/>
              <a:t> миниатюрной живописи и самый последний, созданный в этом году</a:t>
            </a:r>
            <a:r>
              <a:rPr lang="ru-RU" sz="1300" b="1" dirty="0" smtClean="0"/>
              <a:t>.</a:t>
            </a:r>
            <a:br>
              <a:rPr lang="ru-RU" sz="1300" b="1" dirty="0" smtClean="0"/>
            </a:br>
            <a:r>
              <a:rPr lang="ru-RU" sz="1300" b="1" dirty="0" smtClean="0"/>
              <a:t>К выставке, также вышла книга о творчестве Марины </a:t>
            </a:r>
            <a:r>
              <a:rPr lang="ru-RU" sz="1300" b="1" dirty="0" err="1" smtClean="0"/>
              <a:t>Домниковой</a:t>
            </a:r>
            <a:r>
              <a:rPr lang="ru-RU" sz="1300" b="1" dirty="0" smtClean="0"/>
              <a:t>.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 descr="C:\Documents and Settings\1\Рабочий стол\Обло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814832" cy="4515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192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Цвет Любви. 2010 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D:\ВЫСТАВКИ\2014\Цвет любви Марины Домниковой\для сайта\Цвет любви II.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2" y="875507"/>
            <a:ext cx="6834336" cy="53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0800000" flipV="1">
            <a:off x="2699792" y="5915447"/>
            <a:ext cx="3528392" cy="75841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Сладкий сон</a:t>
            </a:r>
            <a:r>
              <a:rPr lang="ru-RU" sz="3100" dirty="0" smtClean="0">
                <a:solidFill>
                  <a:srgbClr val="FF0000"/>
                </a:solidFill>
              </a:rPr>
              <a:t>. </a:t>
            </a:r>
            <a:endParaRPr lang="ru-RU" sz="31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2009 </a:t>
            </a:r>
            <a:r>
              <a:rPr lang="ru-RU" sz="3100" dirty="0" smtClean="0">
                <a:solidFill>
                  <a:srgbClr val="FF0000"/>
                </a:solidFill>
              </a:rPr>
              <a:t>г.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52226" name="Picture 2" descr="D:\ВЫСТАВКИ\2014\Цвет любви Марины Домниковой\для сайта\Сладкий сон. 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6" y="559852"/>
            <a:ext cx="5712634" cy="5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877272"/>
            <a:ext cx="8229600" cy="72201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Серая птица</a:t>
            </a:r>
            <a:r>
              <a:rPr lang="ru-RU" sz="4000" dirty="0" smtClean="0">
                <a:solidFill>
                  <a:srgbClr val="FF0000"/>
                </a:solidFill>
              </a:rPr>
              <a:t>. 2007 </a:t>
            </a:r>
            <a:r>
              <a:rPr lang="ru-RU" sz="4000" dirty="0" smtClean="0">
                <a:solidFill>
                  <a:srgbClr val="FF0000"/>
                </a:solidFill>
              </a:rPr>
              <a:t>г.</a:t>
            </a:r>
          </a:p>
          <a:p>
            <a:pPr algn="ctr" eaLnBrk="1" hangingPunct="1">
              <a:buNone/>
              <a:defRPr/>
            </a:pPr>
            <a:endParaRPr lang="ru-RU" sz="2800" dirty="0" smtClean="0"/>
          </a:p>
        </p:txBody>
      </p:sp>
      <p:pic>
        <p:nvPicPr>
          <p:cNvPr id="53250" name="Picture 2" descr="D:\ВЫСТАВКИ\2014\Цвет любви Марины Домниковой\для сайта\Серая птица.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052392" cy="49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37312"/>
            <a:ext cx="8445624" cy="4229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Самоцветы. 2010 г.</a:t>
            </a:r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4274" name="Picture 2" descr="D:\ВЫСТАВКИ\2014\Цвет любви Марины Домниковой\для сайта\Самоцветы.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0262"/>
            <a:ext cx="5256584" cy="50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5661248"/>
            <a:ext cx="3672408" cy="95736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endParaRPr lang="ru-RU" sz="3200" dirty="0" smtClean="0"/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Восточные сказки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2014 г.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55298" name="Picture 2" descr="D:\ВЫСТАВКИ\2014\Цвет любви Марины Домниковой\для сайта\Восточные сказки.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37609" cy="54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428625" y="5949280"/>
            <a:ext cx="9572625" cy="71980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Сапфировая россыпь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>
                <a:solidFill>
                  <a:srgbClr val="FF0000"/>
                </a:solidFill>
              </a:rPr>
              <a:t>2007 г.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</p:txBody>
      </p:sp>
      <p:pic>
        <p:nvPicPr>
          <p:cNvPr id="56322" name="Picture 2" descr="D:\ВЫСТАВКИ\2014\Цвет любви Марины Домниковой\для сайта\Сапфировая россыпь.2007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836712"/>
            <a:ext cx="3230289" cy="49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3167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1702</TotalTime>
  <Words>100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     </vt:lpstr>
      <vt:lpstr>Выставка «ЦВЕТ ЛЮБВИ» — это юбилейная выставка, в честь 55-летия Марины Домниковой и 35-летия её творческой деятельности. Экспозицию составляют более 80-ти подносов, созданных Мариной Домниковой в разные годы. Здесь можно увидеть самый первый поднос, написанный художником в Училище Федоскинской миниатюрной живописи и самый последний, созданный в этом году. К выставке, также вышла книга о творчестве Марины Домниковой.  </vt:lpstr>
      <vt:lpstr>Презентация PowerPoint</vt:lpstr>
      <vt:lpstr>Презентация PowerPoint</vt:lpstr>
      <vt:lpstr>Презентация PowerPoint</vt:lpstr>
      <vt:lpstr>               Самоцветы. 2010 г.</vt:lpstr>
      <vt:lpstr>Презентация PowerPoint</vt:lpstr>
      <vt:lpstr>Презентация PowerPoint</vt:lpstr>
      <vt:lpstr>  </vt:lpstr>
      <vt:lpstr> ОТКРЫТИЕ ВЫСТАВКИ «ЦВЕТ ЛЮБВИ»</vt:lpstr>
      <vt:lpstr>«Легенда    Открытие выставки «Цвет любви»  </vt:lpstr>
      <vt:lpstr>«Цвет любви. Марина Домникова»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Межпоселенческая центральная библиотека Мытищинского муниципального района  БИБЛИОТЕЧНЫЙ ПРОЕКТ «ЭКОЛОГИЧЕСКАЯ КУЛЬТУРА »</dc:title>
  <dc:creator>:-)</dc:creator>
  <cp:lastModifiedBy>User</cp:lastModifiedBy>
  <cp:revision>135</cp:revision>
  <dcterms:created xsi:type="dcterms:W3CDTF">2013-02-26T11:45:31Z</dcterms:created>
  <dcterms:modified xsi:type="dcterms:W3CDTF">2015-09-10T13:15:34Z</dcterms:modified>
</cp:coreProperties>
</file>