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4" r:id="rId5"/>
    <p:sldId id="280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990B-C139-4A02-BC3E-BE27E5075CD3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7A6F-A5BD-4323-B75D-38C453815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C2B6-C02E-426A-8A43-CF680CB35EC2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0BF7-A764-449C-9736-F62160F96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9694-1D30-4F89-810A-65E44AB9735B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B790B-46A1-43A9-9F22-608F8F43E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A91F8-077C-4BBC-A33E-38153BB0360B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AF00C-318B-48F8-A2BA-1C7516084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7BDD2-D30E-4D04-A203-9E88552D5A60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F256-D7D3-4440-997F-18D21DC06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5267-B571-408D-B68A-AA03EEE7DBEE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0411C-B314-4F11-A613-F3F9225DD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F2DCD-476F-4ACF-A691-1EDB4D1B9018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92B74-07B1-4807-8CD7-32B44E812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AA8F-8C82-42DE-A94D-3AD5D5F9707F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5737E-D65F-40B1-BBAB-2E3BC0475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C300-C98B-4B74-8338-8789242596C8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91637-A14E-4156-94DF-3E50E01EE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058F5-284A-4971-8A0E-FE94D35C3978}" type="datetimeFigureOut">
              <a:rPr lang="ru-RU"/>
              <a:pPr>
                <a:defRPr/>
              </a:pPr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87478-86DA-4883-BD4E-AA74902F1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57188"/>
            <a:ext cx="9144000" cy="6500812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100"/>
            <a:ext cx="120015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WordArt 5"/>
          <p:cNvSpPr>
            <a:spLocks noChangeArrowheads="1" noChangeShapeType="1" noTextEdit="1"/>
          </p:cNvSpPr>
          <p:nvPr/>
        </p:nvSpPr>
        <p:spPr bwMode="auto">
          <a:xfrm>
            <a:off x="250825" y="2133600"/>
            <a:ext cx="8569325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IV </a:t>
            </a:r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Всероссийский фестиваль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русской словесности и культуры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Monotype Corsiva"/>
              </a:rPr>
              <a:t>"Во славу Бориса и Глеба"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453548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863" y="1966913"/>
            <a:ext cx="42227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0825" y="3933825"/>
            <a:ext cx="4105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На поэтической площадке «Свободный микрофон»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87900" y="5084763"/>
            <a:ext cx="41052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Духовно-образовательный форум «Русская история. С любовью, состраданием, прощением»</a:t>
            </a: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65532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537368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400" b="1" smtClean="0"/>
              <a:t>Концерт этно-рок-группы из Санкт-Петербурга</a:t>
            </a:r>
            <a:br>
              <a:rPr lang="ru-RU" sz="2400" b="1" smtClean="0"/>
            </a:br>
            <a:r>
              <a:rPr lang="ru-RU" sz="2400" b="1" smtClean="0"/>
              <a:t> «Зело Зельный Ерофеич»</a:t>
            </a:r>
            <a:endParaRPr lang="ru-RU" sz="2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439261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68413"/>
            <a:ext cx="4319587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3850" y="4267200"/>
            <a:ext cx="4105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Творческая встреча с членами Союза писателей России в детской городской библиотеке имени Ю.Ф.Третьякова</a:t>
            </a:r>
            <a:br>
              <a:rPr lang="ru-RU" sz="2000" b="1">
                <a:latin typeface="Calibri" pitchFamily="34" charset="0"/>
              </a:rPr>
            </a:br>
            <a:r>
              <a:rPr lang="ru-RU" sz="4400">
                <a:latin typeface="Calibri" pitchFamily="34" charset="0"/>
              </a:rPr>
              <a:t>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787900" y="4267200"/>
            <a:ext cx="4105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Встреча  с профессором, доктором исторических наук, доцентом кафедры истории России МПГУ</a:t>
            </a:r>
            <a:br>
              <a:rPr lang="ru-RU" sz="2000" b="1">
                <a:latin typeface="Calibri" pitchFamily="34" charset="0"/>
              </a:rPr>
            </a:br>
            <a:r>
              <a:rPr lang="ru-RU" sz="2000" b="1">
                <a:latin typeface="Calibri" pitchFamily="34" charset="0"/>
              </a:rPr>
              <a:t> Г. В. Аксеновой в Борисоглебской детской школе искусств №1</a:t>
            </a:r>
            <a:br>
              <a:rPr lang="ru-RU" sz="2000" b="1">
                <a:latin typeface="Calibri" pitchFamily="34" charset="0"/>
              </a:rPr>
            </a:br>
            <a:r>
              <a:rPr lang="ru-RU" sz="4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25538"/>
            <a:ext cx="67691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57150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/>
              <a:t>За круглым столом «</a:t>
            </a:r>
            <a:r>
              <a:rPr lang="ru-RU" sz="2000" b="1" i="1" smtClean="0"/>
              <a:t>Слово. Слышать. Слыть. Слава. </a:t>
            </a:r>
            <a:r>
              <a:rPr lang="ru-RU" sz="2000" b="1" smtClean="0"/>
              <a:t>Объединяющее влияние русского языка в эпоху раскола»</a:t>
            </a:r>
            <a:br>
              <a:rPr lang="ru-RU" sz="2000" b="1" smtClean="0"/>
            </a:br>
            <a:r>
              <a:rPr lang="ru-RU" sz="400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3960813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3850" y="4267200"/>
            <a:ext cx="3743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Д. Лютый - член Союза писателей России, заместитель главного редактора журнала «Подъем» на презентации специального выпуска журнала о Борисоглебске</a:t>
            </a:r>
            <a:br>
              <a:rPr lang="ru-RU" sz="2000" b="1">
                <a:latin typeface="Calibri" pitchFamily="34" charset="0"/>
              </a:rPr>
            </a:br>
            <a:r>
              <a:rPr lang="ru-RU" sz="4400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 </a:t>
            </a:r>
            <a:r>
              <a:rPr lang="ru-RU" sz="4400">
                <a:latin typeface="Calibri" pitchFamily="34" charset="0"/>
              </a:rPr>
              <a:t>  </a:t>
            </a:r>
          </a:p>
        </p:txBody>
      </p:sp>
      <p:pic>
        <p:nvPicPr>
          <p:cNvPr id="30726" name="Рисунок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484313"/>
            <a:ext cx="44656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500563" y="4797425"/>
            <a:ext cx="4464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Концерт мужского хора «Символ веры» под управлением диакона Серафима Дубанова</a:t>
            </a:r>
            <a:br>
              <a:rPr lang="ru-RU" sz="2000" b="1">
                <a:latin typeface="Calibri" pitchFamily="34" charset="0"/>
              </a:rPr>
            </a:br>
            <a:r>
              <a:rPr lang="ru-RU" sz="40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446405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5734050"/>
            <a:ext cx="88201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Торжественное закрытие фестиваля в зрительном зале Дворца культуры «Звездный»</a:t>
            </a:r>
            <a:r>
              <a:rPr lang="ru-RU" sz="2000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/>
            </a:r>
            <a:br>
              <a:rPr lang="ru-RU" sz="2000" b="1">
                <a:latin typeface="Calibri" pitchFamily="34" charset="0"/>
              </a:rPr>
            </a:br>
            <a:r>
              <a:rPr lang="ru-RU" sz="4400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 </a:t>
            </a:r>
            <a:r>
              <a:rPr lang="ru-RU" sz="4400">
                <a:latin typeface="Calibri" pitchFamily="34" charset="0"/>
              </a:rPr>
              <a:t>  </a:t>
            </a:r>
          </a:p>
        </p:txBody>
      </p:sp>
      <p:pic>
        <p:nvPicPr>
          <p:cNvPr id="31748" name="Рисунок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420938"/>
            <a:ext cx="4897437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  <a:latin typeface="Arial" charset="0"/>
              </a:rPr>
              <a:t>Оргкомитет фестиваля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750" y="1341438"/>
            <a:ext cx="8229600" cy="1323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Союз писателей  России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Администрация Борисоглебского городского округа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Фонд русской словесности и культуры «Во славу святых Бориса и Глеба»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23850" y="2708275"/>
            <a:ext cx="82184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Фестиваль проводится при поддержке: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68313" y="3284538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Департамента культуры Воронежской области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Редакции журнала «Подъем» 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Редакции  журнала «Российский колокол»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 Борисоглебского благочиния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Союза художников России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4868863"/>
            <a:ext cx="86042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Информационные партнеры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468313" y="5373688"/>
            <a:ext cx="8229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Газета «Борисоглебский вестник»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Телекомпания «Светоч»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68413"/>
            <a:ext cx="8229600" cy="5184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 smtClean="0"/>
              <a:t>Привлечение  внимания   широкой  литературной  и читательской общественности к объединяющей силе живого русского языка, способствующего сохранению и развитию русской культуры и любви к Отечеству</a:t>
            </a:r>
          </a:p>
          <a:p>
            <a:pPr>
              <a:lnSpc>
                <a:spcPct val="80000"/>
              </a:lnSpc>
            </a:pPr>
            <a:r>
              <a:rPr lang="ru-RU" sz="2100" smtClean="0"/>
              <a:t>Активизация творческих сил общества по созданию высокохудожественных литературных произведений духовно-нравственного содержания</a:t>
            </a:r>
          </a:p>
          <a:p>
            <a:pPr>
              <a:lnSpc>
                <a:spcPct val="80000"/>
              </a:lnSpc>
            </a:pPr>
            <a:r>
              <a:rPr lang="ru-RU" sz="2100" smtClean="0"/>
              <a:t>Развитие внутреннего и въездного туризма в Борисоглебском городском округе Воронежской области</a:t>
            </a:r>
          </a:p>
          <a:p>
            <a:pPr>
              <a:lnSpc>
                <a:spcPct val="80000"/>
              </a:lnSpc>
            </a:pPr>
            <a:r>
              <a:rPr lang="ru-RU" sz="2100" smtClean="0"/>
              <a:t>Пропаганда православного мировоззрения и возрождение национального самосознания</a:t>
            </a:r>
          </a:p>
          <a:p>
            <a:pPr>
              <a:lnSpc>
                <a:spcPct val="80000"/>
              </a:lnSpc>
            </a:pPr>
            <a:r>
              <a:rPr lang="ru-RU" sz="2100" smtClean="0"/>
              <a:t>Раскрытие новых творческих дарований </a:t>
            </a:r>
          </a:p>
          <a:p>
            <a:pPr>
              <a:lnSpc>
                <a:spcPct val="80000"/>
              </a:lnSpc>
            </a:pPr>
            <a:r>
              <a:rPr lang="ru-RU" sz="2100" smtClean="0"/>
              <a:t>Объединение усилий учреждений культуры, местных сообществ, бизнесменов, администрации Борисоглебского городского округа для создания пространства общения и взаимодействия широкого круга жителей округа и прилегающих регионов. </a:t>
            </a:r>
          </a:p>
          <a:p>
            <a:pPr>
              <a:lnSpc>
                <a:spcPct val="80000"/>
              </a:lnSpc>
            </a:pPr>
            <a:r>
              <a:rPr lang="ru-RU" sz="2100" smtClean="0"/>
              <a:t>Укрепление культурных связей между регионами России и ближним зарубежьем.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Цели фестиваля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smtClean="0"/>
              <a:t>Деятели культуры и науки, писатели, журналисты из Москвы и Московской области, Санкт-Петербурга, Липецка, Ростова, Тамбова и Тамбовской области, Саратова, Орла, Орска, Белгорода, Воронежа и Воронежской области, Луганска (Украина), Минска (Белоруссия)</a:t>
            </a:r>
          </a:p>
          <a:p>
            <a:r>
              <a:rPr lang="ru-RU" sz="2800" smtClean="0"/>
              <a:t>Клирики Борисоглебской епархии</a:t>
            </a:r>
          </a:p>
          <a:p>
            <a:r>
              <a:rPr lang="ru-RU" sz="2800" smtClean="0"/>
              <a:t>Жители  Борисоглебского городского округа</a:t>
            </a: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765175"/>
            <a:ext cx="8229600" cy="868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Участники фестиваля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4000" b="1" smtClean="0">
                <a:solidFill>
                  <a:schemeClr val="tx2"/>
                </a:solidFill>
                <a:latin typeface="Arial" charset="0"/>
              </a:rPr>
              <a:t>Зоны фестиваля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      В историческом центре города, сохранившем планировку и архитектуру </a:t>
            </a:r>
            <a:r>
              <a:rPr lang="en-US" sz="2400" smtClean="0"/>
              <a:t>XIX</a:t>
            </a:r>
            <a:r>
              <a:rPr lang="ru-RU" sz="2400" smtClean="0"/>
              <a:t>-го века, в шаговой доступности выделено  8 зон: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smtClean="0"/>
              <a:t>Дворец культуры «Звездный»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smtClean="0"/>
              <a:t>Борисоглебская картинная галерея им. П.И. Шолохова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smtClean="0"/>
              <a:t>Борисоглебская детская городская библиотека им. Ю.Ф. Третьякова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smtClean="0"/>
              <a:t>Борисоглебское музыкальное училище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smtClean="0"/>
              <a:t>Борисоглебская детская школа искусств № 1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smtClean="0"/>
              <a:t>Центральная площадь им. Ленина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smtClean="0"/>
              <a:t>городской парк культуры и отдыха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smtClean="0"/>
              <a:t>городской сквер на улице Свободы</a:t>
            </a:r>
            <a:endParaRPr lang="ru-RU" sz="2400" i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81075"/>
            <a:ext cx="7272337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5805488"/>
            <a:ext cx="8229600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/>
              <a:t>Глава администрации БГО А.Н. Кабаргин и председатель оргкомитета Ф.Н. Григорьев открывают фестиваль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81075"/>
            <a:ext cx="63373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5589588"/>
            <a:ext cx="8229600" cy="639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800" b="1" smtClean="0"/>
              <a:t>Гости и участники фестиваля на его открытии в Борисоглебском музыкальном училище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551656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/>
              <a:t>Праздник продолжился в ДК «Звёздный», за щедро накрытым столом с чаем, блинами и пирогами,  под русские народные песни  местного вокального ансамбля «Ивушка».</a:t>
            </a:r>
          </a:p>
        </p:txBody>
      </p:sp>
      <p:pic>
        <p:nvPicPr>
          <p:cNvPr id="24580" name="Picture 4" descr="IMG_3461"/>
          <p:cNvPicPr>
            <a:picLocks noChangeAspect="1" noChangeArrowheads="1"/>
          </p:cNvPicPr>
          <p:nvPr/>
        </p:nvPicPr>
        <p:blipFill>
          <a:blip r:embed="rId2"/>
          <a:srcRect r="8566"/>
          <a:stretch>
            <a:fillRect/>
          </a:stretch>
        </p:blipFill>
        <p:spPr bwMode="auto">
          <a:xfrm>
            <a:off x="4572000" y="2349500"/>
            <a:ext cx="4249738" cy="3097213"/>
          </a:xfrm>
          <a:prstGeom prst="rect">
            <a:avLst/>
          </a:prstGeom>
          <a:noFill/>
        </p:spPr>
      </p:pic>
      <p:pic>
        <p:nvPicPr>
          <p:cNvPr id="24582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981075"/>
            <a:ext cx="439261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916113"/>
            <a:ext cx="45370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42957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3933825"/>
            <a:ext cx="4105275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/>
              <a:t>Т. И. Спивак – советский и российский актер театра и кино, режиссер, художественный руководитель Театра-студии современного искусства «Актеры кино и театра», заслуженный артист РФ на творческой площадке «Театр и поэзия»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00563" y="5373688"/>
            <a:ext cx="41052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2000" b="1">
                <a:latin typeface="Calibri" pitchFamily="34" charset="0"/>
              </a:rPr>
              <a:t>Участники творческой  площадки «Православная поэзия»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417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Оргкомитет фестиваля</vt:lpstr>
      <vt:lpstr>Цели фестиваля</vt:lpstr>
      <vt:lpstr>Участники фестиваля </vt:lpstr>
      <vt:lpstr>Зоны фестиваля</vt:lpstr>
      <vt:lpstr>Глава администрации БГО А.Н. Кабаргин и председатель оргкомитета Ф.Н. Григорьев открывают фестиваль</vt:lpstr>
      <vt:lpstr>Гости и участники фестиваля на его открытии в Борисоглебском музыкальном училище</vt:lpstr>
      <vt:lpstr>Праздник продолжился в ДК «Звёздный», за щедро накрытым столом с чаем, блинами и пирогами,  под русские народные песни  местного вокального ансамбля «Ивушка».</vt:lpstr>
      <vt:lpstr>Т. И. Спивак – советский и российский актер театра и кино, режиссер, художественный руководитель Театра-студии современного искусства «Актеры кино и театра», заслуженный артист РФ на творческой площадке «Театр и поэзия»</vt:lpstr>
      <vt:lpstr>Слайд 10</vt:lpstr>
      <vt:lpstr>Концерт этно-рок-группы из Санкт-Петербурга  «Зело Зельный Ерофеич»</vt:lpstr>
      <vt:lpstr>Слайд 12</vt:lpstr>
      <vt:lpstr>За круглым столом «Слово. Слышать. Слыть. Слава. Объединяющее влияние русского языка в эпоху раскола» 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C#</cp:lastModifiedBy>
  <cp:revision>20</cp:revision>
  <dcterms:created xsi:type="dcterms:W3CDTF">2014-06-24T15:51:35Z</dcterms:created>
  <dcterms:modified xsi:type="dcterms:W3CDTF">2015-09-07T11:21:10Z</dcterms:modified>
</cp:coreProperties>
</file>