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2"/>
    <p:sldId id="259" r:id="rId3"/>
    <p:sldId id="260" r:id="rId4"/>
    <p:sldId id="269" r:id="rId5"/>
    <p:sldId id="283" r:id="rId6"/>
    <p:sldId id="274" r:id="rId7"/>
    <p:sldId id="275" r:id="rId8"/>
    <p:sldId id="284" r:id="rId9"/>
    <p:sldId id="286" r:id="rId10"/>
    <p:sldId id="287" r:id="rId11"/>
    <p:sldId id="288" r:id="rId12"/>
    <p:sldId id="285" r:id="rId13"/>
    <p:sldId id="291" r:id="rId14"/>
    <p:sldId id="289" r:id="rId15"/>
    <p:sldId id="292" r:id="rId16"/>
    <p:sldId id="293" r:id="rId17"/>
    <p:sldId id="294" r:id="rId18"/>
    <p:sldId id="257" r:id="rId19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791B"/>
    <a:srgbClr val="E60000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2" y="9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114867-D890-4533-B481-868D1A9661B7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07B183-12C6-4030-816C-E05E5DDA0A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156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A60394-BCB6-4B38-A015-B357D0E776EC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DBA900-C05E-40BE-B0EE-F7C424DA5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68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56963-7C1C-4DD6-BBC4-917CEF0F16D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842019-4C7E-4ACD-89C6-9CF5650105A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221EB5-98ED-4D36-95A2-B6DD9CD9406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3C3E3B-C918-43CA-A423-B131C9674C5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5B7BE-B55B-4BA7-AA2A-234AEFA8A51C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8DD64-68A3-42C7-A1DA-4FD1A6CE8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721883"/>
      </p:ext>
    </p:extLst>
  </p:cSld>
  <p:clrMapOvr>
    <a:masterClrMapping/>
  </p:clrMapOvr>
  <p:transition spd="slow" advClick="0" advTm="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C4C92-7D4B-491D-AC6A-031BE585236B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2F0C-6DAB-4A79-B278-21B12AB914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433"/>
      </p:ext>
    </p:extLst>
  </p:cSld>
  <p:clrMapOvr>
    <a:masterClrMapping/>
  </p:clrMapOvr>
  <p:transition spd="slow" advClick="0"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60283-B932-4BF9-87EB-AD0A103059AC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E664C-47F4-443A-B5AD-0C423EFD9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828371"/>
      </p:ext>
    </p:extLst>
  </p:cSld>
  <p:clrMapOvr>
    <a:masterClrMapping/>
  </p:clrMapOvr>
  <p:transition spd="slow" advClick="0"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FF46B-38DB-4381-9314-B0DEE749B264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4B5FF-8EB8-443F-82F3-3CD41C1C4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528341"/>
      </p:ext>
    </p:extLst>
  </p:cSld>
  <p:clrMapOvr>
    <a:masterClrMapping/>
  </p:clrMapOvr>
  <p:transition spd="slow" advClick="0" advTm="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CE1F8-08BC-40E2-96DA-54CDF77A5F19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FC74-9B11-495C-BAF9-C0F3DDC1A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06559"/>
      </p:ext>
    </p:extLst>
  </p:cSld>
  <p:clrMapOvr>
    <a:masterClrMapping/>
  </p:clrMapOvr>
  <p:transition spd="slow" advClick="0"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EB8D0-1B7F-4731-BBC0-43D36FE6FA80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1D3A1-0D71-44EF-AA21-10967E54E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16027"/>
      </p:ext>
    </p:extLst>
  </p:cSld>
  <p:clrMapOvr>
    <a:masterClrMapping/>
  </p:clrMapOvr>
  <p:transition spd="slow" advClick="0"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6F155-3E42-4675-96AF-00C275B78C66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BEED-E71D-43BB-B678-023932D98C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94766"/>
      </p:ext>
    </p:extLst>
  </p:cSld>
  <p:clrMapOvr>
    <a:masterClrMapping/>
  </p:clrMapOvr>
  <p:transition spd="slow" advClick="0"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EB682-184D-4A2D-BA6C-03515F85DD34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586E1-069D-490C-A607-A46030238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69371"/>
      </p:ext>
    </p:extLst>
  </p:cSld>
  <p:clrMapOvr>
    <a:masterClrMapping/>
  </p:clrMapOvr>
  <p:transition spd="slow" advClick="0"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18CA9-6D5B-405B-9411-FD6E8E000A87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70835-8DFE-4C1F-9676-B967ECF8EF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6690"/>
      </p:ext>
    </p:extLst>
  </p:cSld>
  <p:clrMapOvr>
    <a:masterClrMapping/>
  </p:clrMapOvr>
  <p:transition spd="slow" advClick="0"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852BF-17CB-452B-B69E-C53CECEC8EDC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0CE3D-FD34-4374-9BC7-2C6CE4376E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64496"/>
      </p:ext>
    </p:extLst>
  </p:cSld>
  <p:clrMapOvr>
    <a:masterClrMapping/>
  </p:clrMapOvr>
  <p:transition spd="slow" advClick="0" advTm="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A576B-C0BF-47F5-9711-3695A4E58DB8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3D12-F3CB-4A6F-B7BC-BEA809E7C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188215"/>
      </p:ext>
    </p:extLst>
  </p:cSld>
  <p:clrMapOvr>
    <a:masterClrMapping/>
  </p:clrMapOvr>
  <p:transition spd="slow" advClick="0"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75CA78-C4F2-458D-A9F5-C314E5C73F70}" type="datetimeFigureOut">
              <a:rPr lang="ru-RU"/>
              <a:pPr>
                <a:defRPr/>
              </a:pPr>
              <a:t>24.07.2015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E5615D-A895-4E3D-8F1F-0DFA47470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3;&#1103;%20&#1087;&#1088;&#1077;&#1079;&#1077;&#1085;&#1090;&#1072;&#1094;&#1080;&#1080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7275"/>
            <a:ext cx="8856663" cy="736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Для презентац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092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86963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86995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86963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3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1113"/>
            <a:ext cx="87106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8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3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8697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2411636" y="5589240"/>
            <a:ext cx="439261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100" b="1" dirty="0">
                <a:solidFill>
                  <a:srgbClr val="C00000"/>
                </a:solidFill>
              </a:rPr>
              <a:t>Управление </a:t>
            </a:r>
            <a:r>
              <a:rPr lang="ru-RU" sz="1100" b="1" dirty="0" smtClean="0">
                <a:solidFill>
                  <a:srgbClr val="C00000"/>
                </a:solidFill>
              </a:rPr>
              <a:t>культуры</a:t>
            </a:r>
          </a:p>
          <a:p>
            <a:pPr algn="ctr" eaLnBrk="1" hangingPunct="1"/>
            <a:r>
              <a:rPr lang="ru-RU" sz="1100" b="1" dirty="0" smtClean="0">
                <a:solidFill>
                  <a:srgbClr val="C00000"/>
                </a:solidFill>
              </a:rPr>
              <a:t>Администрации </a:t>
            </a:r>
            <a:r>
              <a:rPr lang="ru-RU" sz="1100" b="1" dirty="0">
                <a:solidFill>
                  <a:srgbClr val="C00000"/>
                </a:solidFill>
              </a:rPr>
              <a:t>городского округа Сызрань</a:t>
            </a:r>
          </a:p>
          <a:p>
            <a:pPr algn="ctr" eaLnBrk="1" hangingPunct="1"/>
            <a:r>
              <a:rPr lang="ru-RU" sz="1100" b="1" dirty="0">
                <a:solidFill>
                  <a:srgbClr val="C00000"/>
                </a:solidFill>
              </a:rPr>
              <a:t> </a:t>
            </a:r>
          </a:p>
          <a:p>
            <a:pPr algn="ctr" eaLnBrk="1" hangingPunct="1"/>
            <a:r>
              <a:rPr lang="ru-RU" sz="1100" b="1" dirty="0">
                <a:solidFill>
                  <a:srgbClr val="C00000"/>
                </a:solidFill>
              </a:rPr>
              <a:t>446001, г. Сызрань, ул. Советская, 92</a:t>
            </a:r>
          </a:p>
          <a:p>
            <a:pPr algn="ctr" eaLnBrk="1" hangingPunct="1"/>
            <a:r>
              <a:rPr lang="ru-RU" sz="1100" b="1" dirty="0">
                <a:solidFill>
                  <a:srgbClr val="C00000"/>
                </a:solidFill>
              </a:rPr>
              <a:t>Телефоны (8464) 33-38-93, </a:t>
            </a:r>
            <a:r>
              <a:rPr lang="ru-RU" sz="1100" b="1" dirty="0" smtClean="0">
                <a:solidFill>
                  <a:srgbClr val="C00000"/>
                </a:solidFill>
              </a:rPr>
              <a:t>98-61-73 </a:t>
            </a:r>
            <a:r>
              <a:rPr lang="ru-RU" sz="1100" b="1" dirty="0">
                <a:solidFill>
                  <a:srgbClr val="C00000"/>
                </a:solidFill>
              </a:rPr>
              <a:t>Факс (8464) 33-28-68</a:t>
            </a:r>
          </a:p>
          <a:p>
            <a:pPr algn="ctr" eaLnBrk="1" hangingPunct="1"/>
            <a:r>
              <a:rPr lang="ru-RU" sz="1100" b="1" dirty="0">
                <a:solidFill>
                  <a:srgbClr val="C00000"/>
                </a:solidFill>
              </a:rPr>
              <a:t>http://www.cult.syzran.ru </a:t>
            </a:r>
            <a:r>
              <a:rPr lang="ru-RU" sz="1100" b="1" dirty="0" smtClean="0">
                <a:solidFill>
                  <a:srgbClr val="C00000"/>
                </a:solidFill>
              </a:rPr>
              <a:t>   </a:t>
            </a:r>
            <a:r>
              <a:rPr lang="en-US" sz="1100" b="1" dirty="0">
                <a:solidFill>
                  <a:srgbClr val="C00000"/>
                </a:solidFill>
              </a:rPr>
              <a:t>e-mail</a:t>
            </a:r>
            <a:r>
              <a:rPr lang="ru-RU" sz="1100" b="1" dirty="0">
                <a:solidFill>
                  <a:srgbClr val="C00000"/>
                </a:solidFill>
              </a:rPr>
              <a:t>: </a:t>
            </a:r>
            <a:r>
              <a:rPr lang="ru-RU" sz="1100" b="1" dirty="0" err="1" smtClean="0">
                <a:solidFill>
                  <a:srgbClr val="C00000"/>
                </a:solidFill>
              </a:rPr>
              <a:t>culture.szr@mail</a:t>
            </a:r>
            <a:r>
              <a:rPr lang="ru-RU" sz="1100" b="1" dirty="0" smtClean="0">
                <a:solidFill>
                  <a:srgbClr val="C00000"/>
                </a:solidFill>
              </a:rPr>
              <a:t>.</a:t>
            </a:r>
            <a:r>
              <a:rPr lang="en-US" sz="1100" b="1" dirty="0" smtClean="0">
                <a:solidFill>
                  <a:srgbClr val="C00000"/>
                </a:solidFill>
              </a:rPr>
              <a:t>ru</a:t>
            </a:r>
            <a:endParaRPr lang="ru-RU" sz="1100" b="1" dirty="0">
              <a:solidFill>
                <a:srgbClr val="C00000"/>
              </a:solidFill>
            </a:endParaRPr>
          </a:p>
          <a:p>
            <a:pPr algn="ctr" eaLnBrk="1" hangingPunct="1"/>
            <a:endParaRPr lang="ru-RU" sz="1100" b="1" dirty="0">
              <a:solidFill>
                <a:srgbClr val="C00000"/>
              </a:solidFill>
            </a:endParaRPr>
          </a:p>
        </p:txBody>
      </p:sp>
      <p:pic>
        <p:nvPicPr>
          <p:cNvPr id="1946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333375"/>
            <a:ext cx="6583363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1331913" y="4225925"/>
            <a:ext cx="676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19791B"/>
                </a:solidFill>
                <a:latin typeface="Arial Black" pitchFamily="34" charset="0"/>
              </a:rPr>
              <a:t>22 августа 2015 </a:t>
            </a:r>
            <a:r>
              <a:rPr lang="ru-RU" sz="2400" dirty="0">
                <a:solidFill>
                  <a:srgbClr val="19791B"/>
                </a:solidFill>
                <a:latin typeface="Arial Black" pitchFamily="34" charset="0"/>
              </a:rPr>
              <a:t>года</a:t>
            </a:r>
          </a:p>
          <a:p>
            <a:pPr algn="ctr" eaLnBrk="1" hangingPunct="1"/>
            <a:r>
              <a:rPr lang="ru-RU" sz="2400" dirty="0">
                <a:solidFill>
                  <a:srgbClr val="19791B"/>
                </a:solidFill>
                <a:latin typeface="Arial Black" pitchFamily="34" charset="0"/>
              </a:rPr>
              <a:t>Самарская область, </a:t>
            </a:r>
          </a:p>
          <a:p>
            <a:pPr algn="ctr" eaLnBrk="1" hangingPunct="1"/>
            <a:r>
              <a:rPr lang="ru-RU" sz="2400" dirty="0">
                <a:solidFill>
                  <a:srgbClr val="19791B"/>
                </a:solidFill>
                <a:latin typeface="Arial Black" pitchFamily="34" charset="0"/>
              </a:rPr>
              <a:t>городской округ Сызрань</a:t>
            </a:r>
          </a:p>
        </p:txBody>
      </p:sp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5"/>
          <a:stretch>
            <a:fillRect/>
          </a:stretch>
        </p:blipFill>
        <p:spPr bwMode="auto">
          <a:xfrm>
            <a:off x="-3175" y="5832475"/>
            <a:ext cx="74549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200"/>
            <a:ext cx="50958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2" descr="20110124-гэс сызр (копия)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3175" y="0"/>
            <a:ext cx="9144000" cy="476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3175" y="503238"/>
            <a:ext cx="9144000" cy="4603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flipV="1">
            <a:off x="-3175" y="6773863"/>
            <a:ext cx="7454900" cy="4603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80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5389563"/>
            <a:ext cx="4246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34025"/>
            <a:ext cx="61420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с двумя скругленными соседними углами 20"/>
          <p:cNvSpPr/>
          <p:nvPr/>
        </p:nvSpPr>
        <p:spPr>
          <a:xfrm rot="10800000">
            <a:off x="146050" y="6143625"/>
            <a:ext cx="4570413" cy="658813"/>
          </a:xfrm>
          <a:prstGeom prst="round2SameRect">
            <a:avLst/>
          </a:prstGeom>
          <a:gradFill flip="none" rotWithShape="1">
            <a:gsLst>
              <a:gs pos="0">
                <a:srgbClr val="7BC6FF">
                  <a:shade val="30000"/>
                  <a:satMod val="115000"/>
                </a:srgbClr>
              </a:gs>
              <a:gs pos="50000">
                <a:srgbClr val="7BC6FF">
                  <a:shade val="67500"/>
                  <a:satMod val="115000"/>
                </a:srgbClr>
              </a:gs>
              <a:gs pos="100000">
                <a:srgbClr val="7BC6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9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200"/>
            <a:ext cx="50958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6" descr="пункт прибытия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28650"/>
            <a:ext cx="4670425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4313" y="6143625"/>
            <a:ext cx="4929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Пункт прибытия - Сызрань</a:t>
            </a:r>
          </a:p>
        </p:txBody>
      </p:sp>
      <p:grpSp>
        <p:nvGrpSpPr>
          <p:cNvPr id="4102" name="Группа 8"/>
          <p:cNvGrpSpPr>
            <a:grpSpLocks/>
          </p:cNvGrpSpPr>
          <p:nvPr/>
        </p:nvGrpSpPr>
        <p:grpSpPr bwMode="auto">
          <a:xfrm>
            <a:off x="5143500" y="3571875"/>
            <a:ext cx="3500438" cy="2116138"/>
            <a:chOff x="5643571" y="3670838"/>
            <a:chExt cx="3500429" cy="2115616"/>
          </a:xfrm>
        </p:grpSpPr>
        <p:grpSp>
          <p:nvGrpSpPr>
            <p:cNvPr id="4109" name="Группа 9"/>
            <p:cNvGrpSpPr>
              <a:grpSpLocks/>
            </p:cNvGrpSpPr>
            <p:nvPr/>
          </p:nvGrpSpPr>
          <p:grpSpPr bwMode="auto">
            <a:xfrm>
              <a:off x="5643571" y="3670838"/>
              <a:ext cx="928693" cy="2115616"/>
              <a:chOff x="214283" y="3381375"/>
              <a:chExt cx="928693" cy="2115616"/>
            </a:xfrm>
          </p:grpSpPr>
          <p:pic>
            <p:nvPicPr>
              <p:cNvPr id="4111" name="Рисунок 11" descr="машина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158" y="4572008"/>
                <a:ext cx="651787" cy="428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2" name="Рисунок 13" descr="поезд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596" y="3929066"/>
                <a:ext cx="571504" cy="458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3" name="Рисунок 16" descr="самолет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283" y="3381375"/>
                <a:ext cx="866158" cy="333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4" name="Рисунок 17" descr="тепл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20" y="5143512"/>
                <a:ext cx="857256" cy="353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10" name="TextBox 10"/>
            <p:cNvSpPr txBox="1">
              <a:spLocks noChangeArrowheads="1"/>
            </p:cNvSpPr>
            <p:nvPr/>
          </p:nvSpPr>
          <p:spPr bwMode="auto">
            <a:xfrm>
              <a:off x="6572264" y="3714752"/>
              <a:ext cx="2571736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b="1">
                  <a:solidFill>
                    <a:srgbClr val="C00000"/>
                  </a:solidFill>
                </a:rPr>
                <a:t>самолетом – 1,45 ч.</a:t>
              </a:r>
            </a:p>
            <a:p>
              <a:pPr eaLnBrk="1" hangingPunct="1"/>
              <a:endParaRPr lang="ru-RU" b="1">
                <a:solidFill>
                  <a:srgbClr val="C00000"/>
                </a:solidFill>
              </a:endParaRPr>
            </a:p>
            <a:p>
              <a:pPr eaLnBrk="1" hangingPunct="1"/>
              <a:r>
                <a:rPr lang="ru-RU" b="1">
                  <a:solidFill>
                    <a:srgbClr val="C00000"/>
                  </a:solidFill>
                </a:rPr>
                <a:t>поездом – 13 ч.</a:t>
              </a:r>
            </a:p>
            <a:p>
              <a:pPr eaLnBrk="1" hangingPunct="1"/>
              <a:endParaRPr lang="ru-RU" b="1">
                <a:solidFill>
                  <a:srgbClr val="C00000"/>
                </a:solidFill>
              </a:endParaRPr>
            </a:p>
            <a:p>
              <a:pPr eaLnBrk="1" hangingPunct="1"/>
              <a:r>
                <a:rPr lang="ru-RU" b="1">
                  <a:solidFill>
                    <a:srgbClr val="C00000"/>
                  </a:solidFill>
                </a:rPr>
                <a:t>на машине – 14 ч.</a:t>
              </a:r>
            </a:p>
            <a:p>
              <a:pPr eaLnBrk="1" hangingPunct="1"/>
              <a:endParaRPr lang="ru-RU" b="1">
                <a:solidFill>
                  <a:srgbClr val="C00000"/>
                </a:solidFill>
              </a:endParaRPr>
            </a:p>
            <a:p>
              <a:pPr eaLnBrk="1" hangingPunct="1"/>
              <a:r>
                <a:rPr lang="ru-RU" b="1">
                  <a:solidFill>
                    <a:srgbClr val="C00000"/>
                  </a:solidFill>
                </a:rPr>
                <a:t>круиз  теплоходом</a:t>
              </a: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-3175" y="0"/>
            <a:ext cx="9144000" cy="476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-3175" y="503238"/>
            <a:ext cx="9144000" cy="46037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05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90500"/>
            <a:ext cx="50958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6" name="Группа 2"/>
          <p:cNvGrpSpPr>
            <a:grpSpLocks/>
          </p:cNvGrpSpPr>
          <p:nvPr/>
        </p:nvGrpSpPr>
        <p:grpSpPr bwMode="auto">
          <a:xfrm>
            <a:off x="5711825" y="-1588"/>
            <a:ext cx="3429000" cy="1928813"/>
            <a:chOff x="5500694" y="-10274"/>
            <a:chExt cx="3429024" cy="1928802"/>
          </a:xfrm>
        </p:grpSpPr>
        <p:sp>
          <p:nvSpPr>
            <p:cNvPr id="19" name="Прямоугольник с двумя скругленными соседними углами 18"/>
            <p:cNvSpPr/>
            <p:nvPr/>
          </p:nvSpPr>
          <p:spPr>
            <a:xfrm rot="10800000">
              <a:off x="5500694" y="-10274"/>
              <a:ext cx="3429024" cy="1928802"/>
            </a:xfrm>
            <a:prstGeom prst="round2SameRect">
              <a:avLst/>
            </a:prstGeom>
            <a:gradFill flip="none" rotWithShape="1">
              <a:gsLst>
                <a:gs pos="0">
                  <a:srgbClr val="7BC6FF">
                    <a:shade val="30000"/>
                    <a:satMod val="115000"/>
                  </a:srgbClr>
                </a:gs>
                <a:gs pos="50000">
                  <a:srgbClr val="7BC6FF">
                    <a:shade val="67500"/>
                    <a:satMod val="115000"/>
                  </a:srgbClr>
                </a:gs>
                <a:gs pos="100000">
                  <a:srgbClr val="7BC6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57885" y="115138"/>
              <a:ext cx="2714644" cy="13842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Пункт отправления - Москва</a:t>
              </a:r>
            </a:p>
          </p:txBody>
        </p:sp>
      </p:grpSp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200"/>
            <a:ext cx="50958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870108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200"/>
            <a:ext cx="50958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8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7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19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8496300" y="0"/>
            <a:ext cx="647700" cy="685800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1628775"/>
            <a:ext cx="2476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46</Words>
  <Application>Microsoft Office PowerPoint</Application>
  <PresentationFormat>Экран (4:3)</PresentationFormat>
  <Paragraphs>22</Paragraphs>
  <Slides>18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Маджар Наталья</dc:creator>
  <cp:lastModifiedBy>***</cp:lastModifiedBy>
  <cp:revision>27</cp:revision>
  <cp:lastPrinted>2013-03-14T08:55:30Z</cp:lastPrinted>
  <dcterms:created xsi:type="dcterms:W3CDTF">2012-06-01T07:03:18Z</dcterms:created>
  <dcterms:modified xsi:type="dcterms:W3CDTF">2015-07-24T10:44:11Z</dcterms:modified>
</cp:coreProperties>
</file>