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72" r:id="rId5"/>
    <p:sldId id="259" r:id="rId6"/>
    <p:sldId id="274" r:id="rId7"/>
    <p:sldId id="273" r:id="rId8"/>
    <p:sldId id="267" r:id="rId9"/>
    <p:sldId id="263" r:id="rId10"/>
    <p:sldId id="264" r:id="rId11"/>
    <p:sldId id="271" r:id="rId12"/>
    <p:sldId id="262" r:id="rId13"/>
    <p:sldId id="260" r:id="rId14"/>
    <p:sldId id="261" r:id="rId15"/>
    <p:sldId id="270" r:id="rId16"/>
    <p:sldId id="265" r:id="rId17"/>
    <p:sldId id="269" r:id="rId18"/>
    <p:sldId id="268" r:id="rId19"/>
    <p:sldId id="266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253" autoAdjust="0"/>
    <p:restoredTop sz="94660"/>
  </p:normalViewPr>
  <p:slideViewPr>
    <p:cSldViewPr>
      <p:cViewPr>
        <p:scale>
          <a:sx n="50" d="100"/>
          <a:sy n="50" d="100"/>
        </p:scale>
        <p:origin x="-978" y="-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4857760"/>
            <a:ext cx="9001156" cy="1643075"/>
          </a:xfrm>
        </p:spPr>
        <p:txBody>
          <a:bodyPr>
            <a:noAutofit/>
          </a:bodyPr>
          <a:lstStyle/>
          <a:p>
            <a:pPr algn="l"/>
            <a:r>
              <a:rPr lang="ru-RU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«ПРИЯТНО ПОЗНАКОМИИТЬСЯ, САРАТОВ»</a:t>
            </a:r>
            <a:endParaRPr lang="ru-RU" sz="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5572140"/>
            <a:ext cx="6715172" cy="928694"/>
          </a:xfrm>
        </p:spPr>
        <p:txBody>
          <a:bodyPr>
            <a:noAutofit/>
          </a:bodyPr>
          <a:lstStyle/>
          <a:p>
            <a:pPr algn="r"/>
            <a: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ПАМЯТНИК ЮРИЮ ГАГАРИНУ</a:t>
            </a:r>
            <a:r>
              <a:rPr lang="ru-RU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endParaRPr lang="ru-RU" sz="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Picture 2" descr="http://iconspot.ru/files/8790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4071942"/>
            <a:ext cx="1500198" cy="150019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4714884"/>
            <a:ext cx="7500958" cy="2143116"/>
          </a:xfrm>
        </p:spPr>
        <p:txBody>
          <a:bodyPr>
            <a:noAutofit/>
          </a:bodyPr>
          <a:lstStyle/>
          <a:p>
            <a:pPr algn="l"/>
            <a:r>
              <a:rPr lang="ru-RU" sz="4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ПАМЯТНИК КОНСТАНТИНУ ФЕДИНУ</a:t>
            </a:r>
            <a:endParaRPr lang="ru-RU" sz="4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Picture 2" descr="http://iconspot.ru/files/8790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857760"/>
            <a:ext cx="1500198" cy="150019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1357298"/>
            <a:ext cx="4286280" cy="1071570"/>
          </a:xfrm>
        </p:spPr>
        <p:txBody>
          <a:bodyPr>
            <a:noAutofit/>
          </a:bodyPr>
          <a:lstStyle/>
          <a:p>
            <a:pPr algn="l"/>
            <a: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ОСОБНЯК РЕЙНИКЕ</a:t>
            </a:r>
            <a:r>
              <a:rPr lang="ru-RU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endParaRPr lang="ru-RU" sz="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Picture 2" descr="http://iconspot.ru/files/8790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66"/>
            <a:ext cx="1500198" cy="150019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4546" y="214290"/>
            <a:ext cx="6929454" cy="4071966"/>
          </a:xfrm>
        </p:spPr>
        <p:txBody>
          <a:bodyPr>
            <a:noAutofit/>
          </a:bodyPr>
          <a:lstStyle/>
          <a:p>
            <a:pPr algn="l"/>
            <a:r>
              <a:rPr lang="ru-RU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САРАТОВСКАЯ КОНСЕРВАТОРИЯ</a:t>
            </a:r>
            <a:br>
              <a:rPr lang="ru-RU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ПАМЯТНИК НИКОЛАЮ ЧЕРНЫШЕВСКОМУ</a:t>
            </a:r>
            <a:endParaRPr lang="ru-RU" sz="4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Picture 2" descr="http://iconspot.ru/files/8790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14290"/>
            <a:ext cx="1500198" cy="1500198"/>
          </a:xfrm>
          <a:prstGeom prst="rect">
            <a:avLst/>
          </a:prstGeom>
          <a:noFill/>
        </p:spPr>
      </p:pic>
      <p:pic>
        <p:nvPicPr>
          <p:cNvPr id="7" name="Picture 2" descr="http://iconspot.ru/files/8790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357430"/>
            <a:ext cx="1500198" cy="1500198"/>
          </a:xfrm>
          <a:prstGeom prst="rect">
            <a:avLst/>
          </a:prstGeom>
          <a:noFill/>
        </p:spPr>
      </p:pic>
      <p:pic>
        <p:nvPicPr>
          <p:cNvPr id="8" name="Picture 2" descr="http://iconspot.ru/files/8790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5143512"/>
            <a:ext cx="1500198" cy="1500198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571736" y="5500678"/>
            <a:ext cx="6572264" cy="13573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ПРОСПЕКТ КИРОВА</a:t>
            </a:r>
            <a:endParaRPr kumimoji="0" lang="ru-RU" sz="4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1357298"/>
            <a:ext cx="7358082" cy="1143008"/>
          </a:xfrm>
        </p:spPr>
        <p:txBody>
          <a:bodyPr>
            <a:noAutofit/>
          </a:bodyPr>
          <a:lstStyle/>
          <a:p>
            <a:pPr algn="l"/>
            <a:r>
              <a:rPr lang="ru-RU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ХРАМ </a:t>
            </a:r>
            <a:br>
              <a:rPr lang="ru-RU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«УТОЛИ МОЯ ПЕЧАЛИ»</a:t>
            </a:r>
            <a:br>
              <a:rPr lang="ru-RU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endParaRPr lang="ru-RU" sz="4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Picture 2" descr="http://iconspot.ru/files/8790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785794"/>
            <a:ext cx="1500198" cy="1500198"/>
          </a:xfrm>
          <a:prstGeom prst="rect">
            <a:avLst/>
          </a:prstGeom>
          <a:noFill/>
        </p:spPr>
      </p:pic>
      <p:pic>
        <p:nvPicPr>
          <p:cNvPr id="8" name="Picture 2" descr="http://iconspot.ru/files/8790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5000636"/>
            <a:ext cx="1500198" cy="1500198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785918" y="5000636"/>
            <a:ext cx="6572264" cy="13573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ПАРК ЛИПКИ</a:t>
            </a:r>
            <a:endParaRPr kumimoji="0" lang="ru-RU" sz="4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4572008"/>
            <a:ext cx="8143900" cy="2285992"/>
          </a:xfrm>
        </p:spPr>
        <p:txBody>
          <a:bodyPr>
            <a:noAutofit/>
          </a:bodyPr>
          <a:lstStyle/>
          <a:p>
            <a:pPr algn="l"/>
            <a:r>
              <a:rPr lang="ru-RU" sz="4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ПАМЯТНИК САРАТОВСКОЙ ГАРМОШКЕ</a:t>
            </a:r>
            <a:br>
              <a:rPr lang="ru-RU" sz="4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4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*символ региона</a:t>
            </a:r>
            <a:endParaRPr lang="ru-RU" sz="4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Picture 2" descr="http://iconspot.ru/files/8790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4857760"/>
            <a:ext cx="1500198" cy="150019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76" y="4643446"/>
            <a:ext cx="5214974" cy="2000264"/>
          </a:xfrm>
        </p:spPr>
        <p:txBody>
          <a:bodyPr>
            <a:noAutofit/>
          </a:bodyPr>
          <a:lstStyle/>
          <a:p>
            <a:pPr algn="l"/>
            <a:r>
              <a:rPr lang="ru-RU" sz="4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ПАМЯТНИК </a:t>
            </a:r>
            <a:br>
              <a:rPr lang="ru-RU" sz="4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4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ОЛЕГУ ТАБАКОВУ</a:t>
            </a:r>
            <a:endParaRPr lang="ru-RU" sz="4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Picture 2" descr="http://iconspot.ru/files/8790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4643446"/>
            <a:ext cx="1500198" cy="150019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5143512"/>
            <a:ext cx="8143932" cy="1500198"/>
          </a:xfrm>
        </p:spPr>
        <p:txBody>
          <a:bodyPr>
            <a:noAutofit/>
          </a:bodyPr>
          <a:lstStyle/>
          <a:p>
            <a:pPr algn="l"/>
            <a:r>
              <a:rPr lang="ru-RU" sz="4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МУЗЕЙ ИМ. РАДИЩЕВА</a:t>
            </a:r>
            <a:br>
              <a:rPr lang="ru-RU" sz="4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*первый общедоступный в российской провинции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Picture 2" descr="http://iconspot.ru/files/8790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43512"/>
            <a:ext cx="1500198" cy="150019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8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5000636"/>
            <a:ext cx="7572396" cy="1285884"/>
          </a:xfrm>
        </p:spPr>
        <p:txBody>
          <a:bodyPr>
            <a:noAutofit/>
          </a:bodyPr>
          <a:lstStyle/>
          <a:p>
            <a:pPr algn="l"/>
            <a:r>
              <a:rPr lang="ru-RU" sz="4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МУЗЕЙ БОЕВОЙ </a:t>
            </a:r>
            <a:br>
              <a:rPr lang="ru-RU" sz="4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4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 ТРУДОВОЙ СЛАВЫ</a:t>
            </a:r>
            <a:br>
              <a:rPr lang="ru-RU" sz="4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*посещение панорамы и музейного комплекса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Picture 2" descr="http://iconspot.ru/files/8790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143512"/>
            <a:ext cx="1500198" cy="150019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  <a:lum/>
          </a:blip>
          <a:srcRect/>
          <a:stretch>
            <a:fillRect t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5000636"/>
            <a:ext cx="8643998" cy="1571636"/>
          </a:xfrm>
        </p:spPr>
        <p:txBody>
          <a:bodyPr>
            <a:noAutofit/>
          </a:bodyPr>
          <a:lstStyle/>
          <a:p>
            <a:pPr algn="l"/>
            <a:r>
              <a:rPr lang="ru-RU" sz="4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САРАТОВСКИЙ ТЕАТР ОПЕРЫ И БАЛЕТА</a:t>
            </a:r>
            <a:br>
              <a:rPr lang="ru-RU" sz="4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*посещение представления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Picture 2" descr="http://iconspot.ru/files/8790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43512"/>
            <a:ext cx="1500198" cy="150019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14356"/>
            <a:ext cx="9572660" cy="5572164"/>
          </a:xfrm>
        </p:spPr>
        <p:txBody>
          <a:bodyPr>
            <a:noAutofit/>
          </a:bodyPr>
          <a:lstStyle/>
          <a:p>
            <a:pPr algn="l"/>
            <a:r>
              <a:rPr lang="ru-RU" sz="4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ВЫ ПРИЕХАЛИ </a:t>
            </a:r>
            <a:br>
              <a:rPr lang="ru-RU" sz="4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4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САРАТОВ И НЕ ЗНАЕТЕ </a:t>
            </a:r>
            <a:br>
              <a:rPr lang="ru-RU" sz="4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4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 ЧЕГО НАЧАТЬ, ЗНАКОМСТВО С ГОРОДОМ? </a:t>
            </a:r>
            <a:r>
              <a:rPr lang="ru-RU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ЗАЙДИТЕ </a:t>
            </a:r>
            <a:br>
              <a:rPr lang="ru-RU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 САЙТ 2</a:t>
            </a:r>
            <a:r>
              <a:rPr lang="en-US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R.RU</a:t>
            </a:r>
            <a:r>
              <a:rPr lang="ru-RU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</a:t>
            </a:r>
            <a:br>
              <a:rPr lang="ru-RU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НАЙДИТЕ МАРШРУТ </a:t>
            </a:r>
            <a:br>
              <a:rPr lang="ru-RU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«ПРИЯТНО ПОЗНАКОМИТЬСЯ, САРАТОВ» </a:t>
            </a:r>
            <a:r>
              <a:rPr lang="ru-RU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 ОТПРАВЛЯЙТЕСЬ </a:t>
            </a:r>
            <a:br>
              <a:rPr lang="ru-RU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ПУТЕШЕСТВИЕ</a:t>
            </a:r>
            <a:endParaRPr lang="ru-RU" sz="4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8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28670"/>
            <a:ext cx="9144000" cy="5357850"/>
          </a:xfrm>
        </p:spPr>
        <p:txBody>
          <a:bodyPr>
            <a:noAutofit/>
          </a:bodyPr>
          <a:lstStyle/>
          <a:p>
            <a:pPr algn="l"/>
            <a:r>
              <a:rPr lang="ru-RU" sz="3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ГЛАВНОЕ, ЧТОБЫ В ЗАВЕРШЕНИИ ВАШЕГО ПУТЕШЕСТВИЯ, ВЫ СКАЗАЛИ: </a:t>
            </a:r>
            <a:br>
              <a:rPr lang="ru-RU" sz="3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3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3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4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4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4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«ПРИЯТНО ПОЗНАКОМИТЬСЯ, САРАТОВ»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9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501122" cy="6572272"/>
          </a:xfrm>
        </p:spPr>
        <p:txBody>
          <a:bodyPr>
            <a:noAutofit/>
          </a:bodyPr>
          <a:lstStyle/>
          <a:p>
            <a:pPr algn="l"/>
            <a:r>
              <a:rPr lang="ru-RU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МАРШРУТ «ПРИЯТНО ПОЗНАКОМИТЬСЯ, САРАТОВ» </a:t>
            </a:r>
            <a:br>
              <a:rPr lang="ru-RU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ИДЕАЛЬНО ПОДХОДИТ ДЛЯ САМОСТОЯТЕЛЬНОГО ЗНАКОМСТВА </a:t>
            </a:r>
            <a:br>
              <a:rPr lang="ru-RU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 ГОРОДОМ</a:t>
            </a:r>
            <a:endParaRPr lang="ru-RU" sz="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43050"/>
            <a:ext cx="9144000" cy="4929222"/>
          </a:xfrm>
        </p:spPr>
        <p:txBody>
          <a:bodyPr>
            <a:noAutofit/>
          </a:bodyPr>
          <a:lstStyle/>
          <a:p>
            <a:pPr algn="l"/>
            <a:r>
              <a:rPr lang="ru-RU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ТИП: </a:t>
            </a:r>
            <a:r>
              <a:rPr lang="ru-RU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КУЛЬТУРНО-ПОЗНАВАТЕЛЬНЫЙ</a:t>
            </a:r>
            <a:r>
              <a:rPr lang="ru-RU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ГЕОГРАФИЯ: </a:t>
            </a:r>
            <a:r>
              <a:rPr lang="ru-RU" sz="3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город САРАТОВ</a:t>
            </a:r>
            <a:r>
              <a:rPr lang="ru-RU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ФОРМА ОРГАНИЗАЦИИ: </a:t>
            </a:r>
            <a:r>
              <a:rPr lang="ru-RU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САМОДЕЯТЕЛЬНЫЙ</a:t>
            </a:r>
            <a:r>
              <a:rPr lang="ru-RU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КАТЕГОРИЯ ПОТРЕБИТЕЛЕЙ: </a:t>
            </a:r>
            <a:r>
              <a:rPr lang="ru-RU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МОЛОДЕЖЬ,</a:t>
            </a:r>
            <a:r>
              <a:rPr lang="ru-RU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ВЗРОСЛЫЕ, СРЕДНИЙ ВОЗРАСТ</a:t>
            </a:r>
            <a:r>
              <a:rPr lang="ru-RU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ПРОТЯЖЕННОСТЬ: </a:t>
            </a:r>
            <a:r>
              <a:rPr lang="ru-RU" sz="3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8 КМ</a:t>
            </a:r>
            <a:r>
              <a:rPr lang="ru-RU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endParaRPr lang="ru-RU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9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786710" cy="3643314"/>
          </a:xfrm>
        </p:spPr>
        <p:txBody>
          <a:bodyPr>
            <a:noAutofit/>
          </a:bodyPr>
          <a:lstStyle/>
          <a:p>
            <a:pPr algn="l"/>
            <a: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15 ОБЪЕКТОВ </a:t>
            </a:r>
            <a:b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ПЕШЕХОДНОЙ ДОСТУПНОСТИ </a:t>
            </a:r>
            <a:b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ЦЕНТРЕ ГОРОДА</a:t>
            </a:r>
            <a:endParaRPr lang="ru-RU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26" name="Picture 2" descr="http://iconspot.ru/files/8790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4500570"/>
            <a:ext cx="714380" cy="714380"/>
          </a:xfrm>
          <a:prstGeom prst="rect">
            <a:avLst/>
          </a:prstGeom>
          <a:noFill/>
        </p:spPr>
      </p:pic>
      <p:pic>
        <p:nvPicPr>
          <p:cNvPr id="4" name="Picture 2" descr="http://iconspot.ru/files/8790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20" y="3286124"/>
            <a:ext cx="1500198" cy="1500198"/>
          </a:xfrm>
          <a:prstGeom prst="rect">
            <a:avLst/>
          </a:prstGeom>
          <a:noFill/>
        </p:spPr>
      </p:pic>
      <p:pic>
        <p:nvPicPr>
          <p:cNvPr id="5" name="Picture 2" descr="http://iconspot.ru/files/8790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5500702"/>
            <a:ext cx="1071570" cy="1071570"/>
          </a:xfrm>
          <a:prstGeom prst="rect">
            <a:avLst/>
          </a:prstGeom>
          <a:noFill/>
        </p:spPr>
      </p:pic>
      <p:pic>
        <p:nvPicPr>
          <p:cNvPr id="6" name="Picture 2" descr="http://iconspot.ru/files/8790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9620" y="4643446"/>
            <a:ext cx="714380" cy="71438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/>
          <a:srcRect l="7519" t="11914" r="12646" b="119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858000"/>
            <a:ext cx="9144000" cy="1143008"/>
          </a:xfrm>
        </p:spPr>
        <p:txBody>
          <a:bodyPr>
            <a:noAutofit/>
          </a:bodyPr>
          <a:lstStyle/>
          <a:p>
            <a:pPr algn="l"/>
            <a:r>
              <a:rPr lang="ru-RU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СПОСОБ ПЕРЕДВИЖЕНИЯ: </a:t>
            </a:r>
            <a:br>
              <a:rPr lang="ru-RU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КОМБИНИРОВАННЫЙ (ОБЩЕСТВЕННЫЙ ТРАНСПОРТ, ЛИЧНЫЙ ТРАНСПОРТ ТУРИСТА)</a:t>
            </a:r>
            <a:br>
              <a:rPr lang="ru-RU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endParaRPr lang="ru-RU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5000636"/>
            <a:ext cx="8643998" cy="1571636"/>
          </a:xfrm>
        </p:spPr>
        <p:txBody>
          <a:bodyPr>
            <a:noAutofit/>
          </a:bodyPr>
          <a:lstStyle/>
          <a:p>
            <a:pPr algn="l"/>
            <a:r>
              <a:rPr lang="ru-RU" sz="4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МУЗЕЙНАЯ ПЛОЩАДЬ</a:t>
            </a:r>
            <a:endParaRPr lang="ru-RU" sz="4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Picture 2" descr="http://iconspot.ru/files/8790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43512"/>
            <a:ext cx="1500198" cy="150019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5286388"/>
            <a:ext cx="6715172" cy="928694"/>
          </a:xfrm>
        </p:spPr>
        <p:txBody>
          <a:bodyPr>
            <a:noAutofit/>
          </a:bodyPr>
          <a:lstStyle/>
          <a:p>
            <a:pPr algn="l"/>
            <a: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НАБЕРЕЖНАЯ КОСМОНАВТОВ</a:t>
            </a:r>
            <a:r>
              <a:rPr lang="ru-RU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ru-RU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endParaRPr lang="ru-RU" sz="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Picture 2" descr="http://iconspot.ru/files/8790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214818"/>
            <a:ext cx="1500198" cy="150019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67</Words>
  <PresentationFormat>Экран (4:3)</PresentationFormat>
  <Paragraphs>21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«ПРИЯТНО ПОЗНАКОМИИТЬСЯ, САРАТОВ»</vt:lpstr>
      <vt:lpstr>ВЫ ПРИЕХАЛИ  В САРАТОВ И НЕ ЗНАЕТЕ  С ЧЕГО НАЧАТЬ, ЗНАКОМСТВО С ГОРОДОМ?  ЗАЙДИТЕ  НА САЙТ 2R.RU,  НАЙДИТЕ МАРШРУТ  «ПРИЯТНО ПОЗНАКОМИТЬСЯ, САРАТОВ»  И ОТПРАВЛЯЙТЕСЬ  В ПУТЕШЕСТВИЕ</vt:lpstr>
      <vt:lpstr>МАРШРУТ «ПРИЯТНО ПОЗНАКОМИТЬСЯ, САРАТОВ»  ИДЕАЛЬНО ПОДХОДИТ ДЛЯ САМОСТОЯТЕЛЬНОГО ЗНАКОМСТВА  С ГОРОДОМ</vt:lpstr>
      <vt:lpstr>ТИП:  КУЛЬТУРНО-ПОЗНАВАТЕЛЬНЫЙ  ГЕОГРАФИЯ: город САРАТОВ  ФОРМА ОРГАНИЗАЦИИ: САМОДЕЯТЕЛЬНЫЙ  КАТЕГОРИЯ ПОТРЕБИТЕЛЕЙ: МОЛОДЕЖЬ, ВЗРОСЛЫЕ, СРЕДНИЙ ВОЗРАСТ  ПРОТЯЖЕННОСТЬ: 8 КМ  </vt:lpstr>
      <vt:lpstr>15 ОБЪЕКТОВ  В ПЕШЕХОДНОЙ ДОСТУПНОСТИ  В ЦЕНТРЕ ГОРОДА</vt:lpstr>
      <vt:lpstr>Слайд 6</vt:lpstr>
      <vt:lpstr>СПОСОБ ПЕРЕДВИЖЕНИЯ:  КОМБИНИРОВАННЫЙ (ОБЩЕСТВЕННЫЙ ТРАНСПОРТ, ЛИЧНЫЙ ТРАНСПОРТ ТУРИСТА)        </vt:lpstr>
      <vt:lpstr>МУЗЕЙНАЯ ПЛОЩАДЬ</vt:lpstr>
      <vt:lpstr>НАБЕРЕЖНАЯ КОСМОНАВТОВ  </vt:lpstr>
      <vt:lpstr>ПАМЯТНИК ЮРИЮ ГАГАРИНУ  </vt:lpstr>
      <vt:lpstr>ПАМЯТНИК КОНСТАНТИНУ ФЕДИНУ</vt:lpstr>
      <vt:lpstr>ОСОБНЯК РЕЙНИКЕ  </vt:lpstr>
      <vt:lpstr>САРАТОВСКАЯ КОНСЕРВАТОРИЯ  ПАМЯТНИК НИКОЛАЮ ЧЕРНЫШЕВСКОМУ</vt:lpstr>
      <vt:lpstr>ХРАМ  «УТОЛИ МОЯ ПЕЧАЛИ»  </vt:lpstr>
      <vt:lpstr>ПАМЯТНИК САРАТОВСКОЙ ГАРМОШКЕ *символ региона</vt:lpstr>
      <vt:lpstr>ПАМЯТНИК  ОЛЕГУ ТАБАКОВУ</vt:lpstr>
      <vt:lpstr>МУЗЕЙ ИМ. РАДИЩЕВА *первый общедоступный в российской провинции</vt:lpstr>
      <vt:lpstr>МУЗЕЙ БОЕВОЙ  И ТРУДОВОЙ СЛАВЫ *посещение панорамы и музейного комплекса</vt:lpstr>
      <vt:lpstr>САРАТОВСКИЙ ТЕАТР ОПЕРЫ И БАЛЕТА *посещение представления</vt:lpstr>
      <vt:lpstr>ГЛАВНОЕ, ЧТОБЫ В ЗАВЕРШЕНИИ ВАШЕГО ПУТЕШЕСТВИЯ, ВЫ СКАЗАЛИ:    «ПРИЯТНО ПОЗНАКОМИТЬСЯ, САРАТОВ»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«ЗНАКОМЬТЕСЬ, САРАТОВ»</dc:title>
  <dc:creator>Арчакова (Пакина) Ирина Сергеевна</dc:creator>
  <cp:lastModifiedBy>Арчакова</cp:lastModifiedBy>
  <cp:revision>13</cp:revision>
  <dcterms:created xsi:type="dcterms:W3CDTF">2015-09-07T08:59:30Z</dcterms:created>
  <dcterms:modified xsi:type="dcterms:W3CDTF">2015-09-07T12:38:40Z</dcterms:modified>
</cp:coreProperties>
</file>