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5943600" cy="8642350"/>
  <p:notesSz cx="5943600" cy="8642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3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5770" y="2679128"/>
            <a:ext cx="5052060" cy="1814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91540" y="4839716"/>
            <a:ext cx="4160519" cy="2160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19998" y="1233424"/>
            <a:ext cx="3720465" cy="7406640"/>
          </a:xfrm>
          <a:custGeom>
            <a:avLst/>
            <a:gdLst/>
            <a:ahLst/>
            <a:cxnLst/>
            <a:rect l="l" t="t" r="r" b="b"/>
            <a:pathLst>
              <a:path w="3720465" h="7406640">
                <a:moveTo>
                  <a:pt x="0" y="7406576"/>
                </a:moveTo>
                <a:lnTo>
                  <a:pt x="3719995" y="7406576"/>
                </a:lnTo>
                <a:lnTo>
                  <a:pt x="3719995" y="0"/>
                </a:lnTo>
                <a:lnTo>
                  <a:pt x="0" y="0"/>
                </a:lnTo>
                <a:lnTo>
                  <a:pt x="0" y="740657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19998" y="0"/>
            <a:ext cx="3720465" cy="1212850"/>
          </a:xfrm>
          <a:custGeom>
            <a:avLst/>
            <a:gdLst/>
            <a:ahLst/>
            <a:cxnLst/>
            <a:rect l="l" t="t" r="r" b="b"/>
            <a:pathLst>
              <a:path w="3720465" h="1212850">
                <a:moveTo>
                  <a:pt x="0" y="1212862"/>
                </a:moveTo>
                <a:lnTo>
                  <a:pt x="3719995" y="1212862"/>
                </a:lnTo>
                <a:lnTo>
                  <a:pt x="3719995" y="0"/>
                </a:lnTo>
                <a:lnTo>
                  <a:pt x="0" y="0"/>
                </a:lnTo>
                <a:lnTo>
                  <a:pt x="0" y="1212862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180" y="1987740"/>
            <a:ext cx="2585466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60953" y="1987740"/>
            <a:ext cx="2585466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242" y="322859"/>
            <a:ext cx="486511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180" y="1987740"/>
            <a:ext cx="5349239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20824" y="8037385"/>
            <a:ext cx="1901951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7180" y="8037385"/>
            <a:ext cx="1367028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79392" y="8037385"/>
            <a:ext cx="1367028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68994" y="537895"/>
            <a:ext cx="4002404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60" dirty="0">
                <a:solidFill>
                  <a:srgbClr val="FFFFFF"/>
                </a:solidFill>
                <a:latin typeface="Trebuchet MS"/>
                <a:cs typeface="Trebuchet MS"/>
              </a:rPr>
              <a:t>Бюджетное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Trebuchet MS"/>
                <a:cs typeface="Trebuchet MS"/>
              </a:rPr>
              <a:t>Учреждение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65" dirty="0">
                <a:solidFill>
                  <a:srgbClr val="FFFFFF"/>
                </a:solidFill>
                <a:latin typeface="Trebuchet MS"/>
                <a:cs typeface="Trebuchet MS"/>
              </a:rPr>
              <a:t>Ханты-Мансийского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Trebuchet MS"/>
                <a:cs typeface="Trebuchet MS"/>
              </a:rPr>
              <a:t>Автономного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rebuchet MS"/>
                <a:cs typeface="Trebuchet MS"/>
              </a:rPr>
              <a:t>Окру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000" spc="8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Trebuchet MS"/>
                <a:cs typeface="Trebuchet MS"/>
              </a:rPr>
              <a:t>Югры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45" dirty="0">
                <a:solidFill>
                  <a:srgbClr val="FFFFFF"/>
                </a:solidFill>
                <a:latin typeface="Trebuchet MS"/>
                <a:cs typeface="Trebuchet MS"/>
              </a:rPr>
              <a:t>«Комплексный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Центр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Социального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Trebuchet MS"/>
                <a:cs typeface="Trebuchet MS"/>
              </a:rPr>
              <a:t>Обслуживания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Населения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«Городская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Социальная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rebuchet MS"/>
                <a:cs typeface="Trebuchet MS"/>
              </a:rPr>
              <a:t>Служба»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84228" y="1877199"/>
            <a:ext cx="3321050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5920">
              <a:lnSpc>
                <a:spcPct val="76200"/>
              </a:lnSpc>
            </a:pPr>
            <a:r>
              <a:rPr sz="7000" spc="140" dirty="0">
                <a:solidFill>
                  <a:srgbClr val="FFFFFF"/>
                </a:solidFill>
                <a:latin typeface="Trebuchet MS"/>
                <a:cs typeface="Trebuchet MS"/>
              </a:rPr>
              <a:t>Кни</a:t>
            </a:r>
            <a:r>
              <a:rPr sz="7000" spc="17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7000" spc="60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7000" spc="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0" spc="380" dirty="0">
                <a:solidFill>
                  <a:srgbClr val="FFFFFF"/>
                </a:solidFill>
                <a:latin typeface="Trebuchet MS"/>
                <a:cs typeface="Trebuchet MS"/>
              </a:rPr>
              <a:t>Памяти</a:t>
            </a:r>
            <a:endParaRPr sz="7000">
              <a:latin typeface="Trebuchet MS"/>
              <a:cs typeface="Trebuchet MS"/>
            </a:endParaRPr>
          </a:p>
        </p:txBody>
      </p:sp>
      <p:pic>
        <p:nvPicPr>
          <p:cNvPr id="1026" name="Picture 2" descr="C:\Documents and Settings\Администратор\Рабочий стол\для конкурса\книга памяти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5940425" cy="864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240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10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59582"/>
            <a:ext cx="2221865" cy="3643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грозное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ПВО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защитили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олицу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ушения,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пред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массовые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твы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среди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селения,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прикрывали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Красной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Армии,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сражавшиеся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ближних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увеличивались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защитни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квы.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прибывало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хники.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защи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встала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страна.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тбро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разгромлен.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Нашу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дислоцировали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защи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талинграда.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пления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вообще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лее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литных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Немецкие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оянно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овали.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подвергался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бомбардиро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день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тивник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совершил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2000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овыле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тиводействие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авиации,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зенитной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тиллерии,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превращен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уины,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сорок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тысяч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мирных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орели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здания,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орели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земля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лга.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8896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спиной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талинград.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ояли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остановлен.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страшное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жидало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реди,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практически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стыми.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Частые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бомбардировки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унич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практически,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тысяч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зданий.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Многие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иностранные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дарственные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журналисты,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посетившие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град,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искренне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лагали,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восстановлению.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подвалах,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блиндажах,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лянк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развалинах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домов.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напичкана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минами,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ядами,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неразорвавшимися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авиабомбами.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Везде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руха.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ницах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одилось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переш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агив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упы.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мё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ртвый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редкие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нелегким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танием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героически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ушилось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них.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помогали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борьбе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фашис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демобилиз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вался,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восстановился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инсти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Донецк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перевёлся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орный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инсти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красным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дипломом,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аспиран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уре,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учебы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лжал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афедре.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енил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Харь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орном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инсти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талина».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Общий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преподав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Валентина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Ермиловича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составляет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33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азывает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Валентин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лович,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разраб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проек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защищено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учных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75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лет)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Валентин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защитил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орскую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диссе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тацию.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90-летие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Валентин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Ермилович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встретить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близких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ему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надее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ечу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близким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родным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Евгенией,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обещала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юбилею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та!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4473003"/>
            <a:ext cx="2195995" cy="3194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313" y="8011137"/>
            <a:ext cx="15557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11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34" y="759531"/>
            <a:ext cx="2221865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Валентин 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Ермилович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«лей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частвовал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Ленинграда.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граждён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орденами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II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медалями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Москвы»,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84" y="759417"/>
            <a:ext cx="2221865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линграда»,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ерманией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медалью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еран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99" y="1587169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0151"/>
            <a:ext cx="2916555" cy="385445"/>
          </a:xfrm>
          <a:custGeom>
            <a:avLst/>
            <a:gdLst/>
            <a:ahLst/>
            <a:cxnLst/>
            <a:rect l="l" t="t" r="r" b="b"/>
            <a:pathLst>
              <a:path w="2916555" h="385444">
                <a:moveTo>
                  <a:pt x="0" y="384898"/>
                </a:moveTo>
                <a:lnTo>
                  <a:pt x="2915996" y="384898"/>
                </a:lnTo>
                <a:lnTo>
                  <a:pt x="2915996" y="0"/>
                </a:lnTo>
                <a:lnTo>
                  <a:pt x="0" y="0"/>
                </a:lnTo>
                <a:lnTo>
                  <a:pt x="0" y="38489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83" y="7187844"/>
            <a:ext cx="223266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узнал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ом….</a:t>
            </a:r>
            <a:endParaRPr sz="900">
              <a:latin typeface="Franklin Gothic Medium"/>
              <a:cs typeface="Franklin Gothic Medium"/>
            </a:endParaRPr>
          </a:p>
          <a:p>
            <a:pPr marL="156210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мню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своих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ских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0375" y="1737037"/>
            <a:ext cx="2232660" cy="3503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перевозили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читал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сопров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моих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поездк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запомнил: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Магадан,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дивос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уркмении…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одинокими,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нужными,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чьими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детьми.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ели?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арес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овали?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яснить.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Оседлая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домовца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краине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936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лнилось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вились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первые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рузья.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нашу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кую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няню,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жалела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армливала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ладкими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ряниками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лышал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воспит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Эвакуиров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спели,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амые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старшие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дети,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воспит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любимой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няней.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семнадц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мецкие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заняли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бывшем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имении,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ольшой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красивый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83" y="5232400"/>
            <a:ext cx="4525645" cy="196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«Сейчас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называ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«Дети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парк,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подальше,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«Дети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«Дети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репрессированных».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построек,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сыном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народа»,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разместился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штаб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немцев.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красивом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Павлович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Домчевский: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поселился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немецкий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четырёх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поношенных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чальник.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помощники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привели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лямками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-накре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дворов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оров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лошадей),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висела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бирк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явились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родился.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выбирали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своих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видел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бят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посильней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знал,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скаж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нашла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родная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рассказала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надзир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ребенок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млад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сердия,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бил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плет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крови,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ший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сестры,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моих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шрамы.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Правда,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реабилитировали в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958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ушенк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о),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счет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0375" y="7186815"/>
            <a:ext cx="223266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выжили.</a:t>
            </a:r>
            <a:endParaRPr sz="900">
              <a:latin typeface="Franklin Gothic Medium"/>
              <a:cs typeface="Franklin Gothic Medium"/>
            </a:endParaRPr>
          </a:p>
          <a:p>
            <a:pPr marL="156210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пришел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83" y="7467193"/>
            <a:ext cx="45256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зьях,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офицер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предупредил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воспит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155050"/>
            <a:ext cx="2915996" cy="3040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299" y="1845157"/>
            <a:ext cx="75311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СИР</a:t>
            </a:r>
            <a:r>
              <a:rPr sz="1600" b="1" i="1" spc="-16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600" b="1" i="1" spc="-26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600" b="1" i="1" spc="-19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59582"/>
            <a:ext cx="2223770" cy="434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завтра,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нужно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ять документы и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ерманию.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спали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любимая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няня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вещи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дукты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одимое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елое.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Поздно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цепоч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цыпоч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раину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кладбища.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постарше,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всем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маленьких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лабее,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ом)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кладбище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склепе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просидели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нём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двое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маленькую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щель.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ся….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месть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разруха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выбит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ы,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разбит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анци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тварь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мню,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вмес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аски.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побега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привезли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подрост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четырнадц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немцев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национальности.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 роди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наших,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8781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овали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лали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алым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ойные, добрые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дети.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помню,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Аннуш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(так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девочку),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ветках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дерева.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книги,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ресные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рейс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Однажды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тром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девочк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Аннуш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смята,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ночью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увезли…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решил,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найду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пошел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милицию,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тыльник,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посм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назад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дом.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поиск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Аннушки,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момент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лнилось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четырнадц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рос,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возмужал,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многие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юноши,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сималис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дущее.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решил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Киев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льшому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военному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чальнику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увезли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рузей.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акими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дорогами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станции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военный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Послав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запрос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(моя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биография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«врага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народа»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очередную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»),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специализированный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детприемник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несовершенн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летних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лся…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риёмни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сф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ографир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анфас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профиль,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прикрепив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акие-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номер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сняли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цев.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выдал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цвета,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спецод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строгий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Обращались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кричали,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били,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оящая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тюрьма…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алась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тага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чаянных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заборе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чшив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момен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спецш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об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месяце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очения,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жизнь…..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Аннушку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Давида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 нашел!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ерей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дорогих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близких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моему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сердцу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частичку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5184000"/>
            <a:ext cx="2195995" cy="248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4246" y="8011137"/>
            <a:ext cx="1587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02" y="759531"/>
            <a:ext cx="2221865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939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чалось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моё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одиночество…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йча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позади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лове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нился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воспита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памят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щае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лиш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бё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ньки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ьчиш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й?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упни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рша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уплений?!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9302"/>
            <a:ext cx="2221865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сал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маленькую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лику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осталось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подвер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репрессиям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давлению,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тался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еспризорни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стране,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лодал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страдал.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выжившим,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сдел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жное,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белые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страницы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 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лнены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правдивыми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наниями,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страшные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орились!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99" y="2442171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25153"/>
            <a:ext cx="2916555" cy="385445"/>
          </a:xfrm>
          <a:custGeom>
            <a:avLst/>
            <a:gdLst/>
            <a:ahLst/>
            <a:cxnLst/>
            <a:rect l="l" t="t" r="r" b="b"/>
            <a:pathLst>
              <a:path w="2916555" h="385444">
                <a:moveTo>
                  <a:pt x="0" y="384898"/>
                </a:moveTo>
                <a:lnTo>
                  <a:pt x="2915996" y="384898"/>
                </a:lnTo>
                <a:lnTo>
                  <a:pt x="2915996" y="0"/>
                </a:lnTo>
                <a:lnTo>
                  <a:pt x="0" y="0"/>
                </a:lnTo>
                <a:lnTo>
                  <a:pt x="0" y="38489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0375" y="2575529"/>
            <a:ext cx="2232660" cy="44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«Семья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ружная,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вспоминает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лай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Зинов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родных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озе,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мама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r">
              <a:lnSpc>
                <a:spcPct val="101800"/>
              </a:lnSpc>
              <a:buChar char="–"/>
              <a:tabLst>
                <a:tab pos="120014" algn="l"/>
              </a:tabLst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лодых,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ельность,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шесть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лушая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родных,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ремесленное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чилище.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Мне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елось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быстрей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зрослеть,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зараб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денег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показ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помощни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елям.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чеба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щалась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ельностью,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чились,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завод,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лнять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амую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разную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считаю,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довые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время».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олаю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лнилось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четырнад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ственная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сразу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лжает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Зинов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ьевич,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  <a:buChar char="–"/>
              <a:tabLst>
                <a:tab pos="113030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заявление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выставили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дверь.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чилища,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43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тош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права,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призван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0-й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учебный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лк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азе,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принял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присяг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Далее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правлен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орький,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прошел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альную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бронемашин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r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направлен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чжурию,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49-ю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лагалась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Чифыне,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здесь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встретил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945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46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950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лужил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83" y="7046031"/>
            <a:ext cx="452564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Зинов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еспубли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Чойбал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сан),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февраля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926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радиодивизионе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в/ч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4285.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00"/>
              </a:lnSpc>
              <a:tabLst>
                <a:tab pos="2305685" algn="l"/>
                <a:tab pos="2449195" algn="l"/>
              </a:tabLst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но-Ингушс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Зиновия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	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950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демобилизовался,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лся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евича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Дарьи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овых.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довая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010052"/>
            <a:ext cx="2916008" cy="400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299" y="2700147"/>
            <a:ext cx="115570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50" dirty="0">
                <a:solidFill>
                  <a:srgbClr val="231F20"/>
                </a:solidFill>
                <a:latin typeface="Arial"/>
                <a:cs typeface="Arial"/>
              </a:rPr>
              <a:t>ДВЕ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50" dirty="0">
                <a:solidFill>
                  <a:srgbClr val="231F20"/>
                </a:solidFill>
                <a:latin typeface="Arial"/>
                <a:cs typeface="Arial"/>
              </a:rPr>
              <a:t>ВОЙНЫ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240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2575580"/>
            <a:ext cx="2221865" cy="503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ельность.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уха,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времена….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розный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ушен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основания,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пепе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ище.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страшн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тина,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оворили,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розный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восстановлению,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легче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построить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е.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ушенный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розный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сравнивали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талинградом».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Зинов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«Сельэлектросет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строй»,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далее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завод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розт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убопрово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пенсию.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955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Зинов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енил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Анне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оровне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Ерофеевой,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заводе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станочницей,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ером.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«Жили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Зинов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родились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дочери-кра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вицы,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вырос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замуж,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пенсионерами,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машин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приезжали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аметно,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том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996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войну: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появились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руппы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ятались,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свободно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передвигались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прибыв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яды.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очис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ленные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блокпосты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чивались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центр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практически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частях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орода.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Боевики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везде….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ному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населению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срок,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предоставив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манитарный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оридор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унжа,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часов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покин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ород!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тветит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олжны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разных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районов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360" y="758552"/>
            <a:ext cx="2221865" cy="3643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унжу?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пройти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ород,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ором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шли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енсивные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бои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очно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рвались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яды,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бомбы,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мины,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стрельбе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тичес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ужия?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войну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частник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ежившим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вынуждены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бросить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одимое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ушл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лезами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лазах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сердце….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старшей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дочери,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тились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ква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2000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Администрации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выделена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строенная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ква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тира.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забывае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рен,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впереди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люблю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люблю,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люди,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орых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люблю,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орыми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язывае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красави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дочери,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внуки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правнуки,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счас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ливый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прадед!!!!».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763206"/>
            <a:ext cx="2195995" cy="17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3997" y="4463999"/>
            <a:ext cx="2195995" cy="3204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4856" y="8011137"/>
            <a:ext cx="1562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7392"/>
            <a:ext cx="2919730" cy="646430"/>
          </a:xfrm>
          <a:custGeom>
            <a:avLst/>
            <a:gdLst/>
            <a:ahLst/>
            <a:cxnLst/>
            <a:rect l="l" t="t" r="r" b="b"/>
            <a:pathLst>
              <a:path w="2919730" h="646430">
                <a:moveTo>
                  <a:pt x="0" y="645947"/>
                </a:moveTo>
                <a:lnTo>
                  <a:pt x="2919564" y="645947"/>
                </a:lnTo>
                <a:lnTo>
                  <a:pt x="2919564" y="0"/>
                </a:lnTo>
                <a:lnTo>
                  <a:pt x="0" y="0"/>
                </a:lnTo>
                <a:lnTo>
                  <a:pt x="0" y="64594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76" y="6068131"/>
            <a:ext cx="2221865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Михаил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Киричен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селе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Сергеев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Климовс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крестьяне,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озе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220979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Михаил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красивый,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именно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здесь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западная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граница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оссии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краиной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сью,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несл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чайно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тих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местах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«один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оет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дарства»!.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220" y="759238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пятидесяти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дворов,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орошо знали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уга.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жили 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бедности,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ружные,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олюбивые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вынос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ливые.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лый,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хники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чную.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массово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образования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озов.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период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оренной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перестройки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938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дальше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пойти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райцентре,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семейном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сове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решено,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льшая,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денег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дальнейшее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разнорабочим.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узнали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соседей.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адио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елефон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становили.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23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Советам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Климовс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призывные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повестки.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билизации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бязанные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905-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леровские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оккуп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Климово,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26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район.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страшные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Климовс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Десятки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Климов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края,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леблясь,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принял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решение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окку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антами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ружием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онце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формировались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уппы,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десят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Обретая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опыт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борьбы,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опер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ции.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один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таких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ядов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оставили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важные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занимался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созданием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подп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ртийных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омсом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организаций,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проводил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разъясни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ельную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среди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населения,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направленную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укрепление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уверенности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занимался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вовл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ечением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активную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Среди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населения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проводились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беседы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распростран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сводки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«Совинформбюро».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задания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ездил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тцом,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3" y="1323340"/>
            <a:ext cx="2916511" cy="4670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752385"/>
            <a:ext cx="151574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ПАРТИЗ</a:t>
            </a: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АНСК</a:t>
            </a:r>
            <a:r>
              <a:rPr sz="1600" b="1" i="1" spc="-155" dirty="0">
                <a:solidFill>
                  <a:srgbClr val="231F20"/>
                </a:solidFill>
                <a:latin typeface="Arial"/>
                <a:cs typeface="Arial"/>
              </a:rPr>
              <a:t>АЯ</a:t>
            </a:r>
            <a:r>
              <a:rPr sz="16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20" dirty="0">
                <a:solidFill>
                  <a:srgbClr val="231F20"/>
                </a:solidFill>
                <a:latin typeface="Arial"/>
                <a:cs typeface="Arial"/>
              </a:rPr>
              <a:t>ЖИЗНЬ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59582"/>
            <a:ext cx="2221865" cy="3643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лишь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ткие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поминания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записок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организ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одок,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разрешали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сентя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43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янская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ждена.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зверствовали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ртизанами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расстреливали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мирных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деревни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жигали.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исклю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чением.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постройки,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ирали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унести.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развалин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пепла.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Многие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выйдя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лесов,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призван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октябре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43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Ельней,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нинских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№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секрета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Федоровича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применял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опившейся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опы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действующее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соедин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егичес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тягивая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динения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врага,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частвов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операциях.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8896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водили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спешные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операции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тылу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врага,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орики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«рел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войной».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немецкие эшелоны,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шедшие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боеприпас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имуществом».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овел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узел»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важнейших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ских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ртизанских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операций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совая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ойна)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период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Мировой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йны.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целью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унич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линий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общения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эшелонов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тивник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лишение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тивник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подкреплений.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43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омандованием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Фёдорова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унич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елезнодор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узла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549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ких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эшелонов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боеприп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чим,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силой»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(http://ru.wikipedia.org)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«Дисциплина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чай,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разведчик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возвращаясь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задания,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поселок,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спрос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местной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ельницы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сок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ала.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енщина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жаловалась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построили,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вных,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признались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янном,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поставили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ядом,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читали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овор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расстреляли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мародёрство.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Быт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зимние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спали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снег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предвари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ветки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хранить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епло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ела,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остры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запрещали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разводить,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опасались,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тят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воздуха.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проводи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янную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разведк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дымок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вырезали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оровьих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шкур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ноги,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язывали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липы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импровизированные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апоги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добными,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попадали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 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тах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ровно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черней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росы.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подвиги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складывались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едневных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дней,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лезни,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ть…..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вылазк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прошла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спешно,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попал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4463999"/>
            <a:ext cx="2195995" cy="3204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1117" y="8011137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08" y="759531"/>
            <a:ext cx="2221865" cy="6017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предал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уга,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помог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своему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арищ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ощу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 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роем!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подвиги,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орым,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жешь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чистым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рдцем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дущее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прошлое!!!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гражданск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тах,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Вижнец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районе,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ым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милиционером.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ских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уцелевшие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банды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бандеровцев,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нужно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восстанавлив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тскую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власть.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встретил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лодую,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сивую,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жную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девушк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любовь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ляда.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ухаживал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почти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46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енились.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чальных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классов.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950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решили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поменять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Омск,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давию,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попали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века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названием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«Освоение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целины».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орошие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времена,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лоды,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здоровы,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олны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эн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узиазма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энергии.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дарство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всячес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живало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занималось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развитием.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целины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лняли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тысячи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заводов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фабрик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страны.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дование,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ериалы,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предметы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одимости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республик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целыми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эшелонами.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хникум,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лавным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энергети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озе,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назыв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оммуни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нравилась.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построили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завели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машин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изменилось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 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принят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ственной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независимости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республики,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лма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совещании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бывших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республик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ССС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создании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ества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58" y="4250938"/>
            <a:ext cx="2221865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Независимых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дарств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(СНГ).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ело,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родственники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хались,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2005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орошее.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ольшая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сына,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лядываясь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д,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маю,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льшим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испытанием.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чинает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возвращ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прошлом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по-новому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ценить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акие-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ации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вспомнить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близких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родных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моему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сердцу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людей. И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ещё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уверен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остью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подвел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изменил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предал!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ЖИЛ!!!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ЛНЯЛ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ЛГ!!!!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3997" y="720013"/>
            <a:ext cx="2195995" cy="3473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87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5335"/>
            <a:ext cx="2863215" cy="459105"/>
          </a:xfrm>
          <a:custGeom>
            <a:avLst/>
            <a:gdLst/>
            <a:ahLst/>
            <a:cxnLst/>
            <a:rect l="l" t="t" r="r" b="b"/>
            <a:pathLst>
              <a:path w="2863215" h="459105">
                <a:moveTo>
                  <a:pt x="0" y="458660"/>
                </a:moveTo>
                <a:lnTo>
                  <a:pt x="2863138" y="458660"/>
                </a:lnTo>
                <a:lnTo>
                  <a:pt x="2863138" y="0"/>
                </a:lnTo>
                <a:lnTo>
                  <a:pt x="0" y="0"/>
                </a:lnTo>
                <a:lnTo>
                  <a:pt x="0" y="4586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76" y="4671131"/>
            <a:ext cx="2221865" cy="294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 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Ефимович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ерев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926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Ворон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льшой Самовец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крестьян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 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«На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пошел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льцем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янва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Воевал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Западном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ствовал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Японии.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День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встретил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Дальнем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язис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54-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46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мобилизовался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Ворон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левоенное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ное,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ает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Ефим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лод,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уха...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ла,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гиб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остался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старшим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зараб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хлеба,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илось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Но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чередом,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времени,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назад,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жалеть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помощи,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такие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люди,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опухшие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Почти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220" y="758985"/>
            <a:ext cx="2221865" cy="238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аждая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оплакивала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близких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людей,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живших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шную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ценить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49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енился. 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сейчас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льшая,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ружная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дущее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произошедших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событиях.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станови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душе,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твои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правнуки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нима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одарности,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пы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любви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ения».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Ефимович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ерев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награждён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деном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медалью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Японии».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34008"/>
            <a:ext cx="2863138" cy="3484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750341"/>
            <a:ext cx="73342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8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600" b="1" i="1" spc="-21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600" b="1" i="1" spc="-185" dirty="0">
                <a:solidFill>
                  <a:srgbClr val="231F20"/>
                </a:solidFill>
                <a:latin typeface="Arial"/>
                <a:cs typeface="Arial"/>
              </a:rPr>
              <a:t>ЛД</a:t>
            </a:r>
            <a:r>
              <a:rPr sz="1600" b="1" i="1" spc="-26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b="1" i="1" spc="-20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997" y="3196310"/>
            <a:ext cx="2195995" cy="289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4754" y="8011137"/>
            <a:ext cx="1568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34352"/>
            <a:ext cx="2916555" cy="385445"/>
          </a:xfrm>
          <a:custGeom>
            <a:avLst/>
            <a:gdLst/>
            <a:ahLst/>
            <a:cxnLst/>
            <a:rect l="l" t="t" r="r" b="b"/>
            <a:pathLst>
              <a:path w="2916555" h="385444">
                <a:moveTo>
                  <a:pt x="0" y="384898"/>
                </a:moveTo>
                <a:lnTo>
                  <a:pt x="2915996" y="384898"/>
                </a:lnTo>
                <a:lnTo>
                  <a:pt x="2915996" y="0"/>
                </a:lnTo>
                <a:lnTo>
                  <a:pt x="0" y="0"/>
                </a:lnTo>
                <a:lnTo>
                  <a:pt x="0" y="38489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00375" y="759111"/>
            <a:ext cx="2232660" cy="462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лыми,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олодными,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умирали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рямо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лицах.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лодные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рванцы,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целыми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днями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пищу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шло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лебед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сушили,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делали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лепешки.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оровьих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лошадиных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шку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нарезали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мелкими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варили.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зрос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мужчины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сопливые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рыбы.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есом,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ухит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ялись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раза: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мясо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рыбы,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сушили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очки,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ерновах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присыпку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–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сно!!!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40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старшая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забрала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себе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Кыштым,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строился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рундовый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омбин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смены,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жаловался,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ведь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вредность»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орошее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питание,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шестнадц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тилетнему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подростк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одимо.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22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митинг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объявили,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призывали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повестк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брали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льцев,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пришел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омиссия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проп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стила,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ссылаясь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возраст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ояние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здоровья,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азав,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а»: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тащит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ноги!».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домой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деревню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Сары,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прибавив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возрас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83" y="5369631"/>
            <a:ext cx="4525645" cy="224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r">
              <a:lnSpc>
                <a:spcPct val="101800"/>
              </a:lnSpc>
              <a:tabLst>
                <a:tab pos="2305685" algn="l"/>
              </a:tabLst>
            </a:pP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фиан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азизов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Хаби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ллин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родился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военную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нояб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деревне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Сары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Челябин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Ирбит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Челябинс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области.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юношеские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он пом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ласти,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формировали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ьчайших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подробнос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состава.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сдав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азизов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«Семья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мены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лично»,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звании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жанта,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нас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ольшая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–шесть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тправлен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о-Западный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известной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342-й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дельный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вардейский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стью.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дед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имамом,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своим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трем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нометный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дивизион,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лжнос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новьям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образование,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минометно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расчета.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чались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урции.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дни.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Принимал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боях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книги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арабскими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уквами,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Донецк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Крыма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Харцы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книгам.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зск).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перера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Денег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озники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пределен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4-й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вардейский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лк.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додней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ормить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частвовал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боях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льшую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семью,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Севас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ля.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дными,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19263"/>
            <a:ext cx="2915996" cy="4208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809358"/>
            <a:ext cx="67691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ВОЙН</a:t>
            </a:r>
            <a:r>
              <a:rPr sz="1600" b="1" i="1" spc="-19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39993" cy="86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6339" y="2684068"/>
            <a:ext cx="2716530" cy="485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115">
              <a:lnSpc>
                <a:spcPct val="100000"/>
              </a:lnSpc>
            </a:pP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Уважаемые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110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ели!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indent="179705" algn="just">
              <a:lnSpc>
                <a:spcPct val="100000"/>
              </a:lnSpc>
            </a:pP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70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даляет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твенной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1100" i="1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19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45г</a:t>
            </a:r>
            <a:r>
              <a:rPr sz="1100" i="1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1100">
              <a:latin typeface="Franklin Gothic Medium"/>
              <a:cs typeface="Franklin Gothic Medium"/>
            </a:endParaRPr>
          </a:p>
          <a:p>
            <a:pPr marL="12700" marR="5080" indent="221615" algn="just">
              <a:lnSpc>
                <a:spcPct val="100000"/>
              </a:lnSpc>
            </a:pP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Чем</a:t>
            </a:r>
            <a:r>
              <a:rPr sz="1100" i="1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дальше</a:t>
            </a:r>
            <a:r>
              <a:rPr sz="1100" i="1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1100" i="1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годы</a:t>
            </a:r>
            <a:r>
              <a:rPr sz="1100" i="1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1100" i="1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ече-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твенной</a:t>
            </a:r>
            <a:r>
              <a:rPr sz="11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ны,</a:t>
            </a:r>
            <a:r>
              <a:rPr sz="1100" i="1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1100" i="1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важнее</a:t>
            </a:r>
            <a:r>
              <a:rPr sz="1100" i="1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1100" i="1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детали,</a:t>
            </a:r>
            <a:r>
              <a:rPr sz="1100" i="1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 подробно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великих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событий,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о-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рых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непосред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твенные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тники.</a:t>
            </a:r>
            <a:endParaRPr sz="11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0000"/>
              </a:lnSpc>
            </a:pP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1100" i="1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1100" i="1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1100" i="1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ещё</a:t>
            </a:r>
            <a:r>
              <a:rPr sz="1100" i="1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</a:t>
            </a:r>
            <a:r>
              <a:rPr sz="1100" i="1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зм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1100" i="1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тре-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110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ться</a:t>
            </a:r>
            <a:r>
              <a:rPr sz="1100" i="1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еми,</a:t>
            </a:r>
            <a:r>
              <a:rPr sz="1100" i="1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1100" i="1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тни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1100" i="1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1100" i="1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оче- видцем</a:t>
            </a:r>
            <a:r>
              <a:rPr sz="1100" i="1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епро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времени</a:t>
            </a:r>
            <a:r>
              <a:rPr sz="1100" i="1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1100" i="1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записы-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подлинные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ории, </a:t>
            </a:r>
            <a:r>
              <a:rPr sz="1100" i="1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храняя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память об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оричес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прошлом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траны.</a:t>
            </a:r>
            <a:endParaRPr sz="1100">
              <a:latin typeface="Franklin Gothic Medium"/>
              <a:cs typeface="Franklin Gothic Medium"/>
            </a:endParaRPr>
          </a:p>
          <a:p>
            <a:pPr marL="12700" marR="5080" indent="232410" algn="just">
              <a:lnSpc>
                <a:spcPct val="100000"/>
              </a:lnSpc>
            </a:pP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Бла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воспоминани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ям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людей,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про-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шедших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героические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оды,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 б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лее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лубо</a:t>
            </a:r>
            <a:r>
              <a:rPr sz="1100" i="1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осмыс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лить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110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цену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Победы</a:t>
            </a:r>
            <a:r>
              <a:rPr sz="11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народа</a:t>
            </a:r>
            <a:r>
              <a:rPr sz="11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11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11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11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ече-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твенной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войне.</a:t>
            </a:r>
            <a:endParaRPr sz="1100">
              <a:latin typeface="Franklin Gothic Medium"/>
              <a:cs typeface="Franklin Gothic Medium"/>
            </a:endParaRPr>
          </a:p>
          <a:p>
            <a:pPr marL="12700" marR="5080" indent="291465" algn="just">
              <a:lnSpc>
                <a:spcPct val="100000"/>
              </a:lnSpc>
            </a:pP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 </a:t>
            </a:r>
            <a:r>
              <a:rPr sz="1100" i="1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уверены,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Книга </a:t>
            </a:r>
            <a:r>
              <a:rPr sz="1100" i="1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 добавит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новые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важные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факты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11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орию наше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11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11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11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уга,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1100" i="1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11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11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1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орию Победы!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673735" marR="5080" indent="1506855">
              <a:lnSpc>
                <a:spcPct val="100000"/>
              </a:lnSpc>
              <a:spcBef>
                <a:spcPts val="695"/>
              </a:spcBef>
            </a:pP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Дирек</a:t>
            </a:r>
            <a:r>
              <a:rPr sz="10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 </a:t>
            </a:r>
            <a:r>
              <a:rPr sz="10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10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10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«</a:t>
            </a:r>
            <a:r>
              <a:rPr sz="10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омпле</a:t>
            </a:r>
            <a:r>
              <a:rPr sz="10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0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сный</a:t>
            </a:r>
            <a:r>
              <a:rPr sz="10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центр</a:t>
            </a:r>
            <a:r>
              <a:rPr sz="10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социально</a:t>
            </a:r>
            <a:r>
              <a:rPr sz="10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endParaRPr sz="1000">
              <a:latin typeface="Franklin Gothic Medium"/>
              <a:cs typeface="Franklin Gothic Medium"/>
            </a:endParaRPr>
          </a:p>
          <a:p>
            <a:pPr marL="1301750">
              <a:lnSpc>
                <a:spcPct val="100000"/>
              </a:lnSpc>
            </a:pP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</a:t>
            </a:r>
            <a:r>
              <a:rPr sz="10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луживания 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населения</a:t>
            </a:r>
            <a:endParaRPr sz="1000">
              <a:latin typeface="Franklin Gothic Medium"/>
              <a:cs typeface="Franklin Gothic Medium"/>
            </a:endParaRPr>
          </a:p>
          <a:p>
            <a:pPr marL="1186815" marR="5080" indent="-215265">
              <a:lnSpc>
                <a:spcPct val="100000"/>
              </a:lnSpc>
            </a:pPr>
            <a:r>
              <a:rPr sz="10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1000" i="1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ородс</a:t>
            </a:r>
            <a:r>
              <a:rPr sz="10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10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 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социальная</a:t>
            </a:r>
            <a:r>
              <a:rPr sz="10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10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лужба»</a:t>
            </a:r>
            <a:r>
              <a:rPr sz="10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10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10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талья</a:t>
            </a:r>
            <a:r>
              <a:rPr sz="10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Борисовна</a:t>
            </a:r>
            <a:r>
              <a:rPr sz="10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Чочова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1223149"/>
            <a:ext cx="1674241" cy="255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3274181"/>
            <a:ext cx="2221865" cy="196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Севас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выжившие,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станцию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гирёвк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ерсона,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рузили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елезнодор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жный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состав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везли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ссию,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лняя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бой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лужить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Бело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ком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впоследствии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реведен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состав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Прибалтийс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диви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границе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СССР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очной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ссией,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ороду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сбергу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(ныне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алинингр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ад).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боях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сбе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ода)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9238"/>
            <a:ext cx="2221865" cy="44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оспитале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(ныне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овск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алининградс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области).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Праздник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встретил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угими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ранеными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офицерами.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незабываемые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ордости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тскую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разгромила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фашизм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спасла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народы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порабощения.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звании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вардии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ржан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событиях,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вращаюсь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амым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орьким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инаниям: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гибели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варищей,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оронам,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давшимся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аждом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повести.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день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приносил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радость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ничем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лненную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близких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людей.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тий,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днях,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надеюсь,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внесет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маленький,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вклад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орию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ведь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ория,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страны,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семьи….».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азизович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Хаби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ллин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награ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Орденами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Славы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II,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III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епени,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лями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ятие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сберга»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ерманией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720013"/>
            <a:ext cx="2195995" cy="250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7256" y="8011137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21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34352"/>
            <a:ext cx="2916555" cy="385445"/>
          </a:xfrm>
          <a:custGeom>
            <a:avLst/>
            <a:gdLst/>
            <a:ahLst/>
            <a:cxnLst/>
            <a:rect l="l" t="t" r="r" b="b"/>
            <a:pathLst>
              <a:path w="2916555" h="385444">
                <a:moveTo>
                  <a:pt x="0" y="384898"/>
                </a:moveTo>
                <a:lnTo>
                  <a:pt x="2915996" y="384898"/>
                </a:lnTo>
                <a:lnTo>
                  <a:pt x="2915996" y="0"/>
                </a:lnTo>
                <a:lnTo>
                  <a:pt x="0" y="0"/>
                </a:lnTo>
                <a:lnTo>
                  <a:pt x="0" y="38489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0844" y="4114800"/>
            <a:ext cx="2089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(вспоминает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0375" y="758883"/>
            <a:ext cx="2232660" cy="3503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r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л: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«На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лыжный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орый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совершал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лубокие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разведрейды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еским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тылам,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дание.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тальон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прорыв,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гибли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все…..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спасение.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апреле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упление.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омандовал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лей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ожбин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е.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манд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поднялась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прицельный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минометный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опять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зале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медленно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трижды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поднималась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возвращалась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назад.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стрелять!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раненых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убитых.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Мой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орым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призывались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сидел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ытыми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снёс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оловину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ловы…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везде,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оны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крики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сводили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ума,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о….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Лей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енант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ал: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пойду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упление!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треть…».</a:t>
            </a:r>
            <a:endParaRPr sz="90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Недале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бинки,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83" y="4252005"/>
            <a:ext cx="4525645" cy="336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андровна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Плясова)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андр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Михайлович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жали,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льшой,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лесок.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Абросимов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22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908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енант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лал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лесок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селе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Киприно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Невьянс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обна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ужили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радиста, 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нетагил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езда,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редававше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оордин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места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крестьян.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Михаила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Пегас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r">
              <a:lnSpc>
                <a:spcPct val="101800"/>
              </a:lnSpc>
              <a:tabLst>
                <a:tab pos="2305685" algn="l"/>
                <a:tab pos="2449195" algn="l"/>
              </a:tabLst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Анастасию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Панкр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	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бою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ногу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сослали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Сибирь,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Чернор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мужчины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олз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сочи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лесоповале.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Валенок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намок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крови,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разрез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ребин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ног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анчасти,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лз,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сделали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операцию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йствующу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овски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анитарном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поезде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переправили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ихвином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частво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ранеными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нинграда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ном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оспитале.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Ещё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анчасти,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тривая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ечилс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обмундирование,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увидел,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(он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вещмеш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е)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ябр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лок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мины.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моё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искупивше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ние: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елезный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елок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спас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мою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00"/>
              </a:lnSpc>
              <a:tabLst>
                <a:tab pos="2305685" algn="l"/>
                <a:tab pos="244919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пробить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Михайлович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кин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	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андровна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ссылки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«Да,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времена,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млян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48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сентяб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нь…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952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19251"/>
            <a:ext cx="2926930" cy="2925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809358"/>
            <a:ext cx="114173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65" dirty="0">
                <a:solidFill>
                  <a:srgbClr val="231F20"/>
                </a:solidFill>
                <a:latin typeface="Arial"/>
                <a:cs typeface="Arial"/>
              </a:rPr>
              <a:t>ССЫЛЬН</a:t>
            </a: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ЫЙ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59582"/>
            <a:ext cx="2221865" cy="224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мама.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енился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появился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ужно,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грибы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едровые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шишки.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деревуш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догад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измени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Севера,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почти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аждой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семьи….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та!!!!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расск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частичк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дорогих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людях.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 вспомнить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ественных,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преданных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жных,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сильных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ельных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людях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енных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Вспомнить,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пройдя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страшное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2435562"/>
            <a:ext cx="222186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очерствели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озлобились,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дань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ения.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лжали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любить,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зирая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душевные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раны!!!».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3997" y="720001"/>
            <a:ext cx="2195995" cy="164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64141"/>
            <a:ext cx="2916555" cy="646430"/>
          </a:xfrm>
          <a:custGeom>
            <a:avLst/>
            <a:gdLst/>
            <a:ahLst/>
            <a:cxnLst/>
            <a:rect l="l" t="t" r="r" b="b"/>
            <a:pathLst>
              <a:path w="2916555" h="646429">
                <a:moveTo>
                  <a:pt x="0" y="645960"/>
                </a:moveTo>
                <a:lnTo>
                  <a:pt x="2915996" y="645960"/>
                </a:lnTo>
                <a:lnTo>
                  <a:pt x="2915996" y="0"/>
                </a:lnTo>
                <a:lnTo>
                  <a:pt x="0" y="0"/>
                </a:lnTo>
                <a:lnTo>
                  <a:pt x="0" y="645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0349" y="3274131"/>
            <a:ext cx="2237105" cy="434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" indent="143510" algn="just">
              <a:lnSpc>
                <a:spcPct val="101800"/>
              </a:lnSpc>
            </a:pP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рисо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крестьянс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18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Илькин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Башкирии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ыре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шё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нтябр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939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Западной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краины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Западно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-фашис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тских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захв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940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билиз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сраз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–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422-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вую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часть,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разме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авшуюся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Здесь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ечестве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на.</a:t>
            </a:r>
            <a:endParaRPr sz="900">
              <a:latin typeface="Franklin Gothic Medium"/>
              <a:cs typeface="Franklin Gothic Medium"/>
            </a:endParaRPr>
          </a:p>
          <a:p>
            <a:pPr marL="12700" marR="8255" indent="143510" algn="just">
              <a:lnSpc>
                <a:spcPct val="101800"/>
              </a:lnSpc>
            </a:pP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минает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«26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ссию,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мандиро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8-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вардей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ханиз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ванно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бригады,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омандова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вник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бригад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ликие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станци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Монино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овской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области.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от-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эвакуиро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базиро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лита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присвое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младше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енанта.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910114"/>
            <a:ext cx="2915996" cy="3757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299" y="3339147"/>
            <a:ext cx="116459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i="1" spc="-12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45" dirty="0">
                <a:solidFill>
                  <a:srgbClr val="231F20"/>
                </a:solidFill>
                <a:latin typeface="Arial"/>
                <a:cs typeface="Arial"/>
              </a:rPr>
              <a:t>ПРОШЕЛ</a:t>
            </a:r>
            <a:r>
              <a:rPr sz="16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ВСЮ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60" dirty="0">
                <a:solidFill>
                  <a:srgbClr val="231F20"/>
                </a:solidFill>
                <a:latin typeface="Arial"/>
                <a:cs typeface="Arial"/>
              </a:rPr>
              <a:t>ВОЙНУ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5999" y="3116529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50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3243" y="801113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23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26" y="759531"/>
            <a:ext cx="2223770" cy="462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ински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3-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вард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ейску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7-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орп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назн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омандиро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едки.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715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прошл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краин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пунктам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Днепра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тяжёлы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направлен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лнени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омпле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ехни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бросили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сски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се-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ссии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освободи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Минск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границ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Прибалт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ики,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увалок, Вильнюс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руги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пункты.</a:t>
            </a:r>
            <a:endParaRPr sz="900">
              <a:latin typeface="Franklin Gothic Medium"/>
              <a:cs typeface="Franklin Gothic Medium"/>
            </a:endParaRPr>
          </a:p>
          <a:p>
            <a:pPr marL="12700" marR="5715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ябр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я 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часть».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715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аста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младше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рисов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Прибалти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принимал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участи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унич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ляндс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руппи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цких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войск.</a:t>
            </a:r>
            <a:endParaRPr sz="900">
              <a:latin typeface="Franklin Gothic Medium"/>
              <a:cs typeface="Franklin Gothic Medium"/>
            </a:endParaRPr>
          </a:p>
          <a:p>
            <a:pPr marL="12700" marR="5715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реведе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градски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уг),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манд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ведк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90-о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нтяб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946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71" y="4251167"/>
            <a:ext cx="222313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рисо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награжде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Красно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ордено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ечестве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медалью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вагу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медаль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рмание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 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ечест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.»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3997" y="720013"/>
            <a:ext cx="2195995" cy="338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4986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24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5335"/>
            <a:ext cx="2901950" cy="459105"/>
          </a:xfrm>
          <a:custGeom>
            <a:avLst/>
            <a:gdLst/>
            <a:ahLst/>
            <a:cxnLst/>
            <a:rect l="l" t="t" r="r" b="b"/>
            <a:pathLst>
              <a:path w="2901950" h="459105">
                <a:moveTo>
                  <a:pt x="0" y="458660"/>
                </a:moveTo>
                <a:lnTo>
                  <a:pt x="2901569" y="458660"/>
                </a:lnTo>
                <a:lnTo>
                  <a:pt x="2901569" y="0"/>
                </a:lnTo>
                <a:lnTo>
                  <a:pt x="0" y="0"/>
                </a:lnTo>
                <a:lnTo>
                  <a:pt x="0" y="4586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338" y="4526335"/>
            <a:ext cx="21837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 algn="r">
              <a:lnSpc>
                <a:spcPct val="130900"/>
              </a:lnSpc>
            </a:pP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битве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ойны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сражались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сиби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яки.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Погибли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олд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ты, их 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забыли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земляки.</a:t>
            </a:r>
            <a:endParaRPr sz="700">
              <a:latin typeface="Franklin Gothic Medium"/>
              <a:cs typeface="Franklin Gothic Medium"/>
            </a:endParaRPr>
          </a:p>
          <a:p>
            <a:pPr marL="20955" marR="5080" indent="-6350" algn="r">
              <a:lnSpc>
                <a:spcPts val="1100"/>
              </a:lnSpc>
              <a:spcBef>
                <a:spcPts val="80"/>
              </a:spcBef>
            </a:pP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 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четн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оит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мемо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риа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сед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й,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Фамилии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йц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авеч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занесены.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Царит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й… </a:t>
            </a:r>
            <a:r>
              <a:rPr sz="7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млад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</a:t>
            </a:r>
            <a:r>
              <a:rPr sz="7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сюда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чтить их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память…»</a:t>
            </a:r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9996" y="5364535"/>
            <a:ext cx="127889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marR="5080" indent="118745">
              <a:lnSpc>
                <a:spcPct val="130900"/>
              </a:lnSpc>
            </a:pP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Н.В.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Шевцова, 2</a:t>
            </a:r>
            <a:r>
              <a:rPr sz="70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7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7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7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7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60-летия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</a:t>
            </a:r>
            <a:endParaRPr sz="7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7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</a:t>
            </a:r>
            <a:r>
              <a:rPr sz="7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твенной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</a:t>
            </a:r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76" y="5928431"/>
            <a:ext cx="2221865" cy="168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Шевцова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Васил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оренная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сиби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рячк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поселк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ундрино,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янва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935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«Наши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предки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Онеги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ещё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вания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Сибири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единения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си», –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Васил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ьевна.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21272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«Моя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праба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Балиных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старинный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купцов)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дочь,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бушк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педа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огичес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чилище,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возникла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династия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922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1220" y="759213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лению,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ундрино,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дущим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тцом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лись.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овещенск,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чился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чному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чилища,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939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старшим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диспе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пристани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встретил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йны.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бронь,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тник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занимавшим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ушёл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льцем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седьмо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ребенк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увидел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да!!!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Последнее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фронта,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описывает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ловия,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живает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надее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вмес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е.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известие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пропал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вести,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найдено,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чало,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тически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попадает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ранг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врага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абыть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прикрытием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чивани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маро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арай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запас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рнышк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мале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ньки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чумаз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воровств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сдел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арше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бенк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надц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продавал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вы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пше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ниц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апаривал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Помощи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помогал,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оваривали,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чужие.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43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рино.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Здесь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лок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земли,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нашу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маму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здесь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многие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преподавала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средней,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черней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лах.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Председ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айдалов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выделил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домик,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ушк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раньше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звонарь.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43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луживец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привёз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133995"/>
            <a:ext cx="2901569" cy="325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299" y="750341"/>
            <a:ext cx="127762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75" dirty="0">
                <a:solidFill>
                  <a:srgbClr val="231F20"/>
                </a:solidFill>
                <a:latin typeface="Arial"/>
                <a:cs typeface="Arial"/>
              </a:rPr>
              <a:t>ДОБРОВ</a:t>
            </a:r>
            <a:r>
              <a:rPr sz="1600" b="1" i="1" spc="-2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600" b="1" i="1" spc="-185" dirty="0">
                <a:solidFill>
                  <a:srgbClr val="231F20"/>
                </a:solidFill>
                <a:latin typeface="Arial"/>
                <a:cs typeface="Arial"/>
              </a:rPr>
              <a:t>ЛЕ</a:t>
            </a:r>
            <a:r>
              <a:rPr sz="1600" b="1" i="1" spc="-135" dirty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3243" y="801113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26" y="759531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вещмешок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рассказал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восстановлена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справедливость,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папу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признали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«поги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венной вой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ны»,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пособие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мужа,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красноарме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ца-фрон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выдавали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евку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орий,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дыха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олодный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обморок.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лодно.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Иждивен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век)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очкам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выдавали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120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хлеба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одно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один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месяц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ахара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упы.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река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грибы,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всякую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едобную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траву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(пырей,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крапив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лебед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одуванчи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ки),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пищу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Рыба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есом,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упную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сдавали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фронта,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мелкую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себе.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сушили,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лкли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мук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добавляли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траву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пекли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лепешки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добавляли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хлебку…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дности,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Чернила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сока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добавляя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ались,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выбирали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умаги,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старых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традях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книгах,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строками.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чеба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чиналась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наравне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зрос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лях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(за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аждое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деся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ведро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ошки),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сено,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выращивали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табак,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оров.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оровы,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вставала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подоить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ними.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юный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возрас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ственной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иници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тивной,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бригадиром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бригады.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Зимой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вывозили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берё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тавливали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чурки,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тправляли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аное.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знали,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тих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чурок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вырезали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приклады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ружия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Ещё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ечерам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о-ни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девушек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избе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напевая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ряжу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язали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носки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жки,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записк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тправляли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посылки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71" y="760742"/>
            <a:ext cx="34798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2391" y="1037622"/>
            <a:ext cx="1859280" cy="336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 marR="47625" algn="ctr">
              <a:lnSpc>
                <a:spcPct val="101800"/>
              </a:lnSpc>
            </a:pP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ундрино,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i="1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жилися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девочки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сп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24460">
              <a:lnSpc>
                <a:spcPct val="101800"/>
              </a:lnSpc>
            </a:pP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варе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ек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еплых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язали,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подарок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посл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endParaRPr sz="900">
              <a:latin typeface="Franklin Gothic Medium"/>
              <a:cs typeface="Franklin Gothic Medium"/>
            </a:endParaRPr>
          </a:p>
          <a:p>
            <a:pPr marL="133350" marR="125095" algn="ctr">
              <a:lnSpc>
                <a:spcPct val="101800"/>
              </a:lnSpc>
            </a:pP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Вышивали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нит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шел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овой, </a:t>
            </a:r>
            <a:r>
              <a:rPr sz="900" i="1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спорился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девичий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д. Всё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сидели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порою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ночною</a:t>
            </a:r>
            <a:endParaRPr sz="9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гадали: 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попад</a:t>
            </a:r>
            <a:r>
              <a:rPr sz="9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70180" marR="162560" indent="20955" algn="just">
              <a:lnSpc>
                <a:spcPct val="101800"/>
              </a:lnSpc>
            </a:pP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i="1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чик</a:t>
            </a:r>
            <a:r>
              <a:rPr sz="900" i="1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сапё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i="1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чизны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сынов,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Иль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чумазому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парню-шофё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i="1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Иль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тважных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бойцов.</a:t>
            </a:r>
            <a:endParaRPr sz="900">
              <a:latin typeface="Franklin Gothic Medium"/>
              <a:cs typeface="Franklin Gothic Medium"/>
            </a:endParaRPr>
          </a:p>
          <a:p>
            <a:pPr marL="282575" marR="274955" indent="-635" algn="ctr">
              <a:lnSpc>
                <a:spcPct val="101800"/>
              </a:lnSpc>
            </a:pP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 боевая де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чон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 Напи</a:t>
            </a: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ала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песни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лова:</a:t>
            </a:r>
            <a:endParaRPr sz="900">
              <a:latin typeface="Franklin Gothic Medium"/>
              <a:cs typeface="Franklin Gothic Medium"/>
            </a:endParaRPr>
          </a:p>
          <a:p>
            <a:pPr marL="101600" marR="93980" indent="99060">
              <a:lnSpc>
                <a:spcPct val="101800"/>
              </a:lnSpc>
            </a:pP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«Милый 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воин, 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знаю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любовь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моем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сердце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жива».</a:t>
            </a:r>
            <a:endParaRPr sz="900">
              <a:latin typeface="Franklin Gothic Medium"/>
              <a:cs typeface="Franklin Gothic Medium"/>
            </a:endParaRPr>
          </a:p>
          <a:p>
            <a:pPr marL="202565" marR="194945" algn="ctr">
              <a:lnSpc>
                <a:spcPct val="101800"/>
              </a:lnSpc>
            </a:pP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учил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омандир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тальона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Эти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варежки-пу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овички,</a:t>
            </a:r>
            <a:endParaRPr sz="900">
              <a:latin typeface="Franklin Gothic Medium"/>
              <a:cs typeface="Franklin Gothic Medium"/>
            </a:endParaRPr>
          </a:p>
          <a:p>
            <a:pPr marL="108585" marR="100965" indent="-635" algn="ctr">
              <a:lnSpc>
                <a:spcPct val="101800"/>
              </a:lnSpc>
            </a:pP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нежно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грели, 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Как п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тие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енс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руки.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оро,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оде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жим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</a:t>
            </a:r>
            <a:r>
              <a:rPr sz="900" i="1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двине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снежную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лубь,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непременно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заеду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–</a:t>
            </a:r>
            <a:endParaRPr sz="9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ундрино,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i="1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900" i="1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ут!!!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1179" y="4531957"/>
            <a:ext cx="20415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Пришла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жданная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3997" y="4716005"/>
            <a:ext cx="2195995" cy="2949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26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59582"/>
            <a:ext cx="2221865" cy="30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лесных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делянках,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тавливая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денег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нейшую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953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библи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хникум.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перевелась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личием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распределению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попала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Ямал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родом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вязано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наний…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барак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добств,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привозили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губы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ближайший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водоем).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Зимы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лодные,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ветры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ураганные,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редвигались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тян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унести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ром.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длинными,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вёсны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поздно…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26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первый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разбивал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лёд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привозил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жалею,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дость,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стремленна,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оптимизма!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Здесь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9010"/>
            <a:ext cx="2226945" cy="294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52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заочно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народный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универси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сства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Н.К.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ла,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959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замуж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область.</a:t>
            </a:r>
            <a:endParaRPr sz="900">
              <a:latin typeface="Franklin Gothic Medium"/>
              <a:cs typeface="Franklin Gothic Medium"/>
            </a:endParaRPr>
          </a:p>
          <a:p>
            <a:pPr marL="12700" marR="9525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967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назад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Нялино,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969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сург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№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2,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осталась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оящее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выйд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нсию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активну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обще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Л.В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ухино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лучил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предл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«Фро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уги»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бящ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сердца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чивающ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нную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ставшую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принима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дских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приятиях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скурси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клуба».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128147"/>
            <a:ext cx="2916555" cy="646430"/>
          </a:xfrm>
          <a:custGeom>
            <a:avLst/>
            <a:gdLst/>
            <a:ahLst/>
            <a:cxnLst/>
            <a:rect l="l" t="t" r="r" b="b"/>
            <a:pathLst>
              <a:path w="2916555" h="646429">
                <a:moveTo>
                  <a:pt x="0" y="645947"/>
                </a:moveTo>
                <a:lnTo>
                  <a:pt x="2915996" y="645947"/>
                </a:lnTo>
                <a:lnTo>
                  <a:pt x="2915996" y="0"/>
                </a:lnTo>
                <a:lnTo>
                  <a:pt x="0" y="0"/>
                </a:lnTo>
                <a:lnTo>
                  <a:pt x="0" y="64594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00349" y="4112331"/>
            <a:ext cx="2233930" cy="3503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ерсо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на.</a:t>
            </a:r>
            <a:endParaRPr sz="900">
              <a:latin typeface="Franklin Gothic Medium"/>
              <a:cs typeface="Franklin Gothic Medium"/>
            </a:endParaRPr>
          </a:p>
          <a:p>
            <a:pPr marL="12700" marR="635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авербовалс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ханге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монтны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авод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«Красна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ница»,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льце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авшис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ывае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Кристина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«Отц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й. 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диннадц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«…видно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дьба…»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ядилас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-свое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пришл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жданно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попал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документы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расфо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рмировал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из-з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ольших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рь.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боево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сражалс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оверно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774107"/>
            <a:ext cx="2915996" cy="289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4203153"/>
            <a:ext cx="130048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i="1" spc="-100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600" b="1" i="1" spc="-12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50" dirty="0">
                <a:solidFill>
                  <a:srgbClr val="231F20"/>
                </a:solidFill>
                <a:latin typeface="Arial"/>
                <a:cs typeface="Arial"/>
              </a:rPr>
              <a:t>ВОЙНА</a:t>
            </a:r>
            <a:r>
              <a:rPr sz="16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85" dirty="0">
                <a:solidFill>
                  <a:srgbClr val="231F20"/>
                </a:solidFill>
                <a:latin typeface="Arial"/>
                <a:cs typeface="Arial"/>
              </a:rPr>
              <a:t>БЫЛА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2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210" dirty="0">
                <a:solidFill>
                  <a:srgbClr val="231F20"/>
                </a:solidFill>
                <a:latin typeface="Arial"/>
                <a:cs typeface="Arial"/>
              </a:rPr>
              <a:t>ТЫЛУ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5999" y="3980535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50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374" y="8011137"/>
            <a:ext cx="1492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17" y="759531"/>
            <a:ext cx="222313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лиш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—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лином.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2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опе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раций,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очё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ыл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бедно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очегаро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 ле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оставалас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ё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панически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ольших,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шумн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ающ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машин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мале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ё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подбра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опку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тё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гас.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шую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«иждивенцам»,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хлеба,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тающ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300.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становилос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гч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трав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тних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аник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ревню.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бригаде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бригада,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ов-юнцов,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ньких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дных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наравн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ошк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овь.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хозны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чную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воду 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драм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нности.</a:t>
            </a:r>
            <a:endParaRPr sz="900">
              <a:latin typeface="Franklin Gothic Medium"/>
              <a:cs typeface="Franklin Gothic Medium"/>
            </a:endParaRPr>
          </a:p>
          <a:p>
            <a:pPr marL="12700" marR="6350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палывал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высуше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ога.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елая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арабо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танны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додн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мук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куку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бменять.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хангел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звращ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обычно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сентябре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убирал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шки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ждлива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ош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сгнить,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задержа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сяц,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закладк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воще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хранилищ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89230" algn="just">
              <a:lnSpc>
                <a:spcPct val="101800"/>
              </a:lnSpc>
            </a:pP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нчил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октябре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крылас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льдом,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машин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накрыл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 све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прикры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д.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лели.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58" y="758273"/>
            <a:ext cx="2222500" cy="168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гких,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оставил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мнилис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бомбё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быть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чью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ква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крест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крест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зры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разбилис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стёкла.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шивал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ялами,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лампо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синки,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аводом,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 бом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гическ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важны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кты.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8840" y="2575443"/>
            <a:ext cx="2164080" cy="140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930" algn="r">
              <a:lnSpc>
                <a:spcPct val="126299"/>
              </a:lnSpc>
            </a:pP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одн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 н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емецких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лё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700" i="1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шавш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авиа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алёты 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д, из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стно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тавили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зад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чу: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75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ечь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нгельск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ых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н, 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зареве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ожаров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чше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вид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ич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алы,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ужием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Немцы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зара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бре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ич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ангельск,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кот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рый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95%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был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ным,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мирных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7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елей.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 а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нгел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дцы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ояли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д.</a:t>
            </a:r>
            <a:endParaRPr sz="750">
              <a:latin typeface="Franklin Gothic Medium"/>
              <a:cs typeface="Franklin Gothic Medium"/>
            </a:endParaRPr>
          </a:p>
          <a:p>
            <a:pPr marL="574675" marR="5080" indent="133985" algn="r">
              <a:lnSpc>
                <a:spcPts val="1100"/>
              </a:lnSpc>
              <a:spcBef>
                <a:spcPts val="70"/>
              </a:spcBef>
            </a:pP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(из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ериала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ки: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мина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Правда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29.рф)</a:t>
            </a:r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1284" y="4112331"/>
            <a:ext cx="2222500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чиналс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сигнал-г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ряталис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жище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жище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двал,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3997" y="4899723"/>
            <a:ext cx="2196007" cy="276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28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59582"/>
            <a:ext cx="2223135" cy="476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шная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Однажды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очередном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укрыт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людей,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упал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ржа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олок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сильн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поранил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анчасть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амп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организ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своевре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йчас.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ябр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я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 и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нщ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жайный,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ведра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прошл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олян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тветила,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лышав крик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нщин,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поднял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метрах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й.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лапы,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испугавшис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шума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испугалась,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оварив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суху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просидел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щал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нчани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встретил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роший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собралис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нщине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сильн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кричала.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3273381"/>
            <a:ext cx="2223135" cy="224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упоминани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-пр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жнему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вызывае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ужас.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личны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справи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воспитал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вырастал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понима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справит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ями,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считаю,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хи!!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йчас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ьми,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ворит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ками,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нрави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вижу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частичку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лжае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ся!!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3997" y="722058"/>
            <a:ext cx="2195995" cy="2499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3243" y="801113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7392"/>
            <a:ext cx="2919730" cy="646430"/>
          </a:xfrm>
          <a:custGeom>
            <a:avLst/>
            <a:gdLst/>
            <a:ahLst/>
            <a:cxnLst/>
            <a:rect l="l" t="t" r="r" b="b"/>
            <a:pathLst>
              <a:path w="2919730" h="646430">
                <a:moveTo>
                  <a:pt x="0" y="645947"/>
                </a:moveTo>
                <a:lnTo>
                  <a:pt x="2919564" y="645947"/>
                </a:lnTo>
                <a:lnTo>
                  <a:pt x="2919564" y="0"/>
                </a:lnTo>
                <a:lnTo>
                  <a:pt x="0" y="0"/>
                </a:lnTo>
                <a:lnTo>
                  <a:pt x="0" y="64594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76" y="5649031"/>
            <a:ext cx="2221865" cy="196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Дмитрие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Шешунова,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ленинградк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себе: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родилась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прекрасном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Ленинграде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враля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939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Воспоминания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трывочные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тные.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Дмитрий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Быстров,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призван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Ленинградс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звании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лей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енанта,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омандовал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леметными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расчётами.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Васил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оренная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ленинградк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ации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ерри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завода.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орошо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220" y="759162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завывание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сирены,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оповещающей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налета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свист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летящих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угасок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бомб.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дреб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зжание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вибрации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летающих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сейчас.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первый,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зимний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ственные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запасы.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продавала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вещи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вес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пищу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лодые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листья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травк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есом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лебеда!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Зима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лодной,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чились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апасы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оплива,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ква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тире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обогр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вались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жуй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ой»,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дрова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невозм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тически,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мебель.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двиг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просила,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жала,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понимая,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умираю….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вещей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тпаивала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ладким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чаем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ленькими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сочк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хлеба. 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чше,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носила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часть,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армлива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выжили…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времена.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магази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падали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лабости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умирали,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поднимал,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из-за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равнодушия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брез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ливости,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бесс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боялись,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наклонившись,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упадешь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жешь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ть!!!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Снятие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блок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Ленинграда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воспомин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щении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аких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дальних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родственни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ормили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чневой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ашей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гриба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снее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блюда,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ела!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адик,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первоклассницей.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нравилось,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пила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специальности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лог»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лес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хническую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адемию,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дущим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ем,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замуж,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оссию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Астрахань,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Прибалтик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границе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Финляндией),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986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строилась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3" y="1323340"/>
            <a:ext cx="2916511" cy="4171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756653"/>
            <a:ext cx="213169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i="1" spc="-170" dirty="0">
                <a:solidFill>
                  <a:srgbClr val="231F20"/>
                </a:solidFill>
                <a:latin typeface="Arial"/>
                <a:cs typeface="Arial"/>
              </a:rPr>
              <a:t>ДЕ</a:t>
            </a:r>
            <a:r>
              <a:rPr sz="1500" b="1" i="1" spc="-16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500" b="1" i="1" spc="-13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500" b="1" i="1" spc="-170" dirty="0">
                <a:solidFill>
                  <a:srgbClr val="231F20"/>
                </a:solidFill>
                <a:latin typeface="Arial"/>
                <a:cs typeface="Arial"/>
              </a:rPr>
              <a:t>ТВО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1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25" dirty="0">
                <a:solidFill>
                  <a:srgbClr val="231F20"/>
                </a:solidFill>
                <a:latin typeface="Arial"/>
                <a:cs typeface="Arial"/>
              </a:rPr>
              <a:t>БЛОКАДНОМ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45" dirty="0">
                <a:solidFill>
                  <a:srgbClr val="231F20"/>
                </a:solidFill>
                <a:latin typeface="Arial"/>
                <a:cs typeface="Arial"/>
              </a:rPr>
              <a:t>ЛЕНИНГ</a:t>
            </a:r>
            <a:r>
              <a:rPr sz="1500" b="1" i="1" spc="-204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500" b="1" i="1" spc="-160" dirty="0">
                <a:solidFill>
                  <a:srgbClr val="231F20"/>
                </a:solidFill>
                <a:latin typeface="Arial"/>
                <a:cs typeface="Arial"/>
              </a:rPr>
              <a:t>АДЕ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8405">
              <a:lnSpc>
                <a:spcPct val="100000"/>
              </a:lnSpc>
            </a:pPr>
            <a:r>
              <a:rPr spc="-320" dirty="0"/>
              <a:t>СОД</a:t>
            </a:r>
            <a:r>
              <a:rPr spc="-225" dirty="0"/>
              <a:t>ЕРЖАНИЕ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7518" y="1368514"/>
            <a:ext cx="2386965" cy="704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 algn="ctr">
              <a:lnSpc>
                <a:spcPct val="100000"/>
              </a:lnSpc>
            </a:pPr>
            <a:r>
              <a:rPr sz="1050" b="1" i="1" spc="-85" dirty="0">
                <a:solidFill>
                  <a:srgbClr val="231F20"/>
                </a:solidFill>
                <a:latin typeface="Arial"/>
                <a:cs typeface="Arial"/>
              </a:rPr>
              <a:t>«Мои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55" dirty="0">
                <a:solidFill>
                  <a:srgbClr val="231F20"/>
                </a:solidFill>
                <a:latin typeface="Arial"/>
                <a:cs typeface="Arial"/>
              </a:rPr>
              <a:t>па</a:t>
            </a:r>
            <a:r>
              <a:rPr sz="1050" b="1" i="1" spc="-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50" b="1" i="1" spc="-5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из</a:t>
            </a:r>
            <a:r>
              <a:rPr sz="1050" b="1" i="1" spc="-3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нские </a:t>
            </a:r>
            <a:r>
              <a:rPr sz="1050" b="1" i="1" spc="-80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050" b="1" i="1" spc="-145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050" b="1" i="1" spc="-105" dirty="0">
                <a:solidFill>
                  <a:srgbClr val="231F20"/>
                </a:solidFill>
                <a:latin typeface="Arial"/>
                <a:cs typeface="Arial"/>
              </a:rPr>
              <a:t>дни»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  <a:p>
            <a:pPr marL="124460" algn="ctr">
              <a:lnSpc>
                <a:spcPct val="100000"/>
              </a:lnSpc>
              <a:spcBef>
                <a:spcPts val="5"/>
              </a:spcBef>
            </a:pPr>
            <a:r>
              <a:rPr sz="95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талья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имофеев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Васечки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endParaRPr sz="950">
              <a:latin typeface="Franklin Gothic Medium"/>
              <a:cs typeface="Franklin Gothic Medium"/>
            </a:endParaRPr>
          </a:p>
          <a:p>
            <a:pPr marL="577850">
              <a:lnSpc>
                <a:spcPct val="100000"/>
              </a:lnSpc>
              <a:spcBef>
                <a:spcPts val="710"/>
              </a:spcBef>
            </a:pPr>
            <a:r>
              <a:rPr sz="1050" b="1" i="1" spc="-80" dirty="0">
                <a:solidFill>
                  <a:srgbClr val="231F20"/>
                </a:solidFill>
                <a:latin typeface="Arial"/>
                <a:cs typeface="Arial"/>
              </a:rPr>
              <a:t>«Связи</a:t>
            </a:r>
            <a:r>
              <a:rPr sz="1050" b="1" i="1" spc="-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50" b="1" i="1" spc="-310" dirty="0">
                <a:solidFill>
                  <a:srgbClr val="231F20"/>
                </a:solidFill>
                <a:latin typeface="Arial"/>
                <a:cs typeface="Arial"/>
              </a:rPr>
              <a:t>ты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на </a:t>
            </a:r>
            <a:r>
              <a:rPr sz="1050" b="1" i="1" spc="-55" dirty="0">
                <a:solidFill>
                  <a:srgbClr val="231F20"/>
                </a:solidFill>
                <a:latin typeface="Arial"/>
                <a:cs typeface="Arial"/>
              </a:rPr>
              <a:t>пе</a:t>
            </a:r>
            <a:r>
              <a:rPr sz="1050" b="1" i="1" spc="-6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50" b="1" i="1" spc="-90" dirty="0">
                <a:solidFill>
                  <a:srgbClr val="231F20"/>
                </a:solidFill>
                <a:latin typeface="Arial"/>
                <a:cs typeface="Arial"/>
              </a:rPr>
              <a:t>едовой»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  <a:p>
            <a:pPr marL="137160" algn="ctr">
              <a:lnSpc>
                <a:spcPct val="100000"/>
              </a:lnSpc>
              <a:spcBef>
                <a:spcPts val="5"/>
              </a:spcBef>
            </a:pPr>
            <a:r>
              <a:rPr sz="9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Влади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endParaRPr sz="950">
              <a:latin typeface="Franklin Gothic Medium"/>
              <a:cs typeface="Franklin Gothic Medium"/>
            </a:endParaRPr>
          </a:p>
          <a:p>
            <a:pPr marL="1050290">
              <a:lnSpc>
                <a:spcPct val="100000"/>
              </a:lnSpc>
              <a:spcBef>
                <a:spcPts val="710"/>
              </a:spcBef>
            </a:pPr>
            <a:r>
              <a:rPr sz="1050" b="1" i="1" spc="-80" dirty="0">
                <a:solidFill>
                  <a:srgbClr val="231F20"/>
                </a:solidFill>
                <a:latin typeface="Arial"/>
                <a:cs typeface="Arial"/>
              </a:rPr>
              <a:t>«Письмо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7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50" b="1" i="1" spc="-5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100" dirty="0">
                <a:solidFill>
                  <a:srgbClr val="231F20"/>
                </a:solidFill>
                <a:latin typeface="Arial"/>
                <a:cs typeface="Arial"/>
              </a:rPr>
              <a:t>лин</a:t>
            </a:r>
            <a:r>
              <a:rPr sz="1050" b="1" i="1" spc="-95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050" b="1" i="1" spc="-225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  <a:p>
            <a:pPr marL="63500" algn="ctr">
              <a:lnSpc>
                <a:spcPct val="100000"/>
              </a:lnSpc>
              <a:spcBef>
                <a:spcPts val="5"/>
              </a:spcBef>
            </a:pP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рафима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Дмитриев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скура</a:t>
            </a:r>
            <a:endParaRPr sz="950">
              <a:latin typeface="Franklin Gothic Medium"/>
              <a:cs typeface="Franklin Gothic Medium"/>
            </a:endParaRPr>
          </a:p>
          <a:p>
            <a:pPr marL="91440" algn="ctr">
              <a:lnSpc>
                <a:spcPct val="100000"/>
              </a:lnSpc>
              <a:spcBef>
                <a:spcPts val="710"/>
              </a:spcBef>
            </a:pPr>
            <a:r>
              <a:rPr sz="1050" b="1" i="1" spc="-160" dirty="0">
                <a:solidFill>
                  <a:srgbClr val="231F20"/>
                </a:solidFill>
                <a:latin typeface="Arial"/>
                <a:cs typeface="Arial"/>
              </a:rPr>
              <a:t>«Битва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Моск</a:t>
            </a:r>
            <a:r>
              <a:rPr sz="1050" b="1" i="1" spc="-4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50" b="1" i="1" spc="-12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4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7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50" b="1" i="1" spc="-5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180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050" b="1" i="1" spc="-80" dirty="0">
                <a:solidFill>
                  <a:srgbClr val="231F20"/>
                </a:solidFill>
                <a:latin typeface="Arial"/>
                <a:cs typeface="Arial"/>
              </a:rPr>
              <a:t>инг</a:t>
            </a:r>
            <a:r>
              <a:rPr sz="1050" b="1" i="1" spc="-9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170" dirty="0">
                <a:solidFill>
                  <a:srgbClr val="231F20"/>
                </a:solidFill>
                <a:latin typeface="Arial"/>
                <a:cs typeface="Arial"/>
              </a:rPr>
              <a:t>д»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endParaRPr sz="1050">
              <a:latin typeface="Trebuchet MS"/>
              <a:cs typeface="Trebuchet MS"/>
            </a:endParaRPr>
          </a:p>
          <a:p>
            <a:pPr marL="308610" algn="ctr">
              <a:lnSpc>
                <a:spcPct val="100000"/>
              </a:lnSpc>
              <a:spcBef>
                <a:spcPts val="5"/>
              </a:spcBef>
            </a:pP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Валентин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Ермил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ович </a:t>
            </a:r>
            <a:r>
              <a:rPr sz="9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endParaRPr sz="95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05" dirty="0">
                <a:solidFill>
                  <a:srgbClr val="231F20"/>
                </a:solidFill>
                <a:latin typeface="Arial"/>
                <a:cs typeface="Arial"/>
              </a:rPr>
              <a:t>«Сир</a:t>
            </a:r>
            <a:r>
              <a:rPr sz="1050" b="1" i="1" spc="-1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50" b="1" i="1" spc="-5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225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  <a:p>
            <a:pPr marL="367030"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Павл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ович Домчевский</a:t>
            </a:r>
            <a:endParaRPr sz="95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05" dirty="0">
                <a:solidFill>
                  <a:srgbClr val="231F20"/>
                </a:solidFill>
                <a:latin typeface="Arial"/>
                <a:cs typeface="Arial"/>
              </a:rPr>
              <a:t>«Две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90" dirty="0">
                <a:solidFill>
                  <a:srgbClr val="231F20"/>
                </a:solidFill>
                <a:latin typeface="Arial"/>
                <a:cs typeface="Arial"/>
              </a:rPr>
              <a:t>войны»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  <a:p>
            <a:pPr marL="375285"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лай Зин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вьевич </a:t>
            </a:r>
            <a:r>
              <a:rPr sz="950" i="1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endParaRPr sz="95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05" dirty="0">
                <a:solidFill>
                  <a:srgbClr val="231F20"/>
                </a:solidFill>
                <a:latin typeface="Arial"/>
                <a:cs typeface="Arial"/>
              </a:rPr>
              <a:t>«Па</a:t>
            </a:r>
            <a:r>
              <a:rPr sz="1050" b="1" i="1" spc="-10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50" b="1" i="1" spc="-5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из</a:t>
            </a:r>
            <a:r>
              <a:rPr sz="1050" b="1" i="1" spc="-3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25" dirty="0">
                <a:solidFill>
                  <a:srgbClr val="231F20"/>
                </a:solidFill>
                <a:latin typeface="Arial"/>
                <a:cs typeface="Arial"/>
              </a:rPr>
              <a:t>нск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5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75" dirty="0">
                <a:solidFill>
                  <a:srgbClr val="231F20"/>
                </a:solidFill>
                <a:latin typeface="Arial"/>
                <a:cs typeface="Arial"/>
              </a:rPr>
              <a:t>жизнь»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  <a:p>
            <a:pPr marL="149225" algn="ctr">
              <a:lnSpc>
                <a:spcPct val="100000"/>
              </a:lnSpc>
              <a:spcBef>
                <a:spcPts val="5"/>
              </a:spcBef>
            </a:pPr>
            <a:r>
              <a:rPr sz="95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5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аил </a:t>
            </a:r>
            <a:r>
              <a:rPr sz="950" i="1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рьевич Кириче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endParaRPr sz="95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40" dirty="0">
                <a:solidFill>
                  <a:srgbClr val="231F20"/>
                </a:solidFill>
                <a:latin typeface="Arial"/>
                <a:cs typeface="Arial"/>
              </a:rPr>
              <a:t>«С</a:t>
            </a:r>
            <a:r>
              <a:rPr sz="1050" b="1" i="1" spc="-13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50" b="1" i="1" spc="-100" dirty="0">
                <a:solidFill>
                  <a:srgbClr val="231F20"/>
                </a:solidFill>
                <a:latin typeface="Arial"/>
                <a:cs typeface="Arial"/>
              </a:rPr>
              <a:t>лда</a:t>
            </a:r>
            <a:r>
              <a:rPr sz="1050" b="1" i="1" spc="-50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225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  <a:p>
            <a:pPr marL="522605"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Ефим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ерев</a:t>
            </a:r>
            <a:endParaRPr sz="950">
              <a:latin typeface="Franklin Gothic Medium"/>
              <a:cs typeface="Franklin Gothic Medium"/>
            </a:endParaRPr>
          </a:p>
          <a:p>
            <a:pPr marR="6985" algn="r">
              <a:lnSpc>
                <a:spcPct val="100000"/>
              </a:lnSpc>
              <a:spcBef>
                <a:spcPts val="710"/>
              </a:spcBef>
            </a:pPr>
            <a:r>
              <a:rPr sz="1050" b="1" i="1" spc="-85" dirty="0">
                <a:solidFill>
                  <a:srgbClr val="231F20"/>
                </a:solidFill>
                <a:latin typeface="Arial"/>
                <a:cs typeface="Arial"/>
              </a:rPr>
              <a:t>«Войн</a:t>
            </a:r>
            <a:r>
              <a:rPr sz="1050" b="1" i="1" spc="-8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225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  <a:p>
            <a:pPr marL="251460"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50" i="1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фиан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азиз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 </a:t>
            </a:r>
            <a:r>
              <a:rPr sz="9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аби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50" i="1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ллин</a:t>
            </a:r>
            <a:endParaRPr sz="950">
              <a:latin typeface="Franklin Gothic Medium"/>
              <a:cs typeface="Franklin Gothic Medium"/>
            </a:endParaRPr>
          </a:p>
          <a:p>
            <a:pPr marR="7620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14" dirty="0">
                <a:solidFill>
                  <a:srgbClr val="231F20"/>
                </a:solidFill>
                <a:latin typeface="Arial"/>
                <a:cs typeface="Arial"/>
              </a:rPr>
              <a:t>«Ссыльный»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  <a:p>
            <a:pPr marR="24765" algn="ctr">
              <a:lnSpc>
                <a:spcPct val="100000"/>
              </a:lnSpc>
              <a:spcBef>
                <a:spcPts val="5"/>
              </a:spcBef>
            </a:pP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ндр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Пляс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endParaRPr sz="950">
              <a:latin typeface="Franklin Gothic Medium"/>
              <a:cs typeface="Franklin Gothic Medium"/>
            </a:endParaRPr>
          </a:p>
          <a:p>
            <a:pPr marR="6985" algn="r">
              <a:lnSpc>
                <a:spcPct val="100000"/>
              </a:lnSpc>
              <a:spcBef>
                <a:spcPts val="710"/>
              </a:spcBef>
            </a:pPr>
            <a:r>
              <a:rPr sz="1050" b="1" i="1" spc="-250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sz="1050" b="1" i="1" spc="-7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65" dirty="0">
                <a:solidFill>
                  <a:srgbClr val="231F20"/>
                </a:solidFill>
                <a:latin typeface="Arial"/>
                <a:cs typeface="Arial"/>
              </a:rPr>
              <a:t>прош</a:t>
            </a:r>
            <a:r>
              <a:rPr sz="1050" b="1" i="1" spc="-6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50" b="1" i="1" spc="-175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55" dirty="0">
                <a:solidFill>
                  <a:srgbClr val="231F20"/>
                </a:solidFill>
                <a:latin typeface="Arial"/>
                <a:cs typeface="Arial"/>
              </a:rPr>
              <a:t>всю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70" dirty="0">
                <a:solidFill>
                  <a:srgbClr val="231F20"/>
                </a:solidFill>
                <a:latin typeface="Arial"/>
                <a:cs typeface="Arial"/>
              </a:rPr>
              <a:t>войну</a:t>
            </a:r>
            <a:r>
              <a:rPr sz="1050" b="1" i="1" spc="-225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endParaRPr sz="1050">
              <a:latin typeface="Trebuchet MS"/>
              <a:cs typeface="Trebuchet MS"/>
            </a:endParaRPr>
          </a:p>
          <a:p>
            <a:pPr marL="586105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епан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лаевич 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рис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endParaRPr sz="950">
              <a:latin typeface="Franklin Gothic Medium"/>
              <a:cs typeface="Franklin Gothic Medium"/>
            </a:endParaRPr>
          </a:p>
          <a:p>
            <a:pPr marR="7620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00" dirty="0">
                <a:solidFill>
                  <a:srgbClr val="231F20"/>
                </a:solidFill>
                <a:latin typeface="Arial"/>
                <a:cs typeface="Arial"/>
              </a:rPr>
              <a:t>«Доброво</a:t>
            </a:r>
            <a:r>
              <a:rPr sz="1050" b="1" i="1" spc="-130" dirty="0">
                <a:solidFill>
                  <a:srgbClr val="231F20"/>
                </a:solidFill>
                <a:latin typeface="Arial"/>
                <a:cs typeface="Arial"/>
              </a:rPr>
              <a:t>лец»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1050" b="1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  <a:p>
            <a:pPr marL="382905"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Васильев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Шевц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endParaRPr sz="950">
              <a:latin typeface="Franklin Gothic Medium"/>
              <a:cs typeface="Franklin Gothic Medium"/>
            </a:endParaRPr>
          </a:p>
          <a:p>
            <a:pPr marL="619125">
              <a:lnSpc>
                <a:spcPct val="100000"/>
              </a:lnSpc>
              <a:spcBef>
                <a:spcPts val="710"/>
              </a:spcBef>
            </a:pPr>
            <a:r>
              <a:rPr sz="1050" b="1" i="1" spc="-85" dirty="0">
                <a:solidFill>
                  <a:srgbClr val="231F20"/>
                </a:solidFill>
                <a:latin typeface="Arial"/>
                <a:cs typeface="Arial"/>
              </a:rPr>
              <a:t>«Моя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50" dirty="0">
                <a:solidFill>
                  <a:srgbClr val="231F20"/>
                </a:solidFill>
                <a:latin typeface="Arial"/>
                <a:cs typeface="Arial"/>
              </a:rPr>
              <a:t>война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90" dirty="0">
                <a:solidFill>
                  <a:srgbClr val="231F20"/>
                </a:solidFill>
                <a:latin typeface="Arial"/>
                <a:cs typeface="Arial"/>
              </a:rPr>
              <a:t>была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6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5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155" dirty="0">
                <a:solidFill>
                  <a:srgbClr val="231F20"/>
                </a:solidFill>
                <a:latin typeface="Arial"/>
                <a:cs typeface="Arial"/>
              </a:rPr>
              <a:t>ы</a:t>
            </a:r>
            <a:r>
              <a:rPr sz="1050" b="1" i="1" spc="-120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050" b="1" i="1" spc="-125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050" b="1" i="1" spc="-225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26</a:t>
            </a:r>
            <a:endParaRPr sz="1050">
              <a:latin typeface="Trebuchet MS"/>
              <a:cs typeface="Trebuchet MS"/>
            </a:endParaRPr>
          </a:p>
          <a:p>
            <a:pPr marL="156210" algn="ctr">
              <a:lnSpc>
                <a:spcPct val="100000"/>
              </a:lnSpc>
              <a:spcBef>
                <a:spcPts val="5"/>
              </a:spcBef>
            </a:pP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сеевн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ерс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endParaRPr sz="95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050" b="1" i="1" spc="-220" dirty="0">
                <a:solidFill>
                  <a:srgbClr val="231F20"/>
                </a:solidFill>
                <a:latin typeface="Arial"/>
                <a:cs typeface="Arial"/>
              </a:rPr>
              <a:t>«Дет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50" b="1" i="1" spc="-5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70" dirty="0">
                <a:solidFill>
                  <a:srgbClr val="231F20"/>
                </a:solidFill>
                <a:latin typeface="Arial"/>
                <a:cs typeface="Arial"/>
              </a:rPr>
              <a:t>во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6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75" dirty="0">
                <a:solidFill>
                  <a:srgbClr val="231F20"/>
                </a:solidFill>
                <a:latin typeface="Arial"/>
                <a:cs typeface="Arial"/>
              </a:rPr>
              <a:t>блок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55" dirty="0">
                <a:solidFill>
                  <a:srgbClr val="231F20"/>
                </a:solidFill>
                <a:latin typeface="Arial"/>
                <a:cs typeface="Arial"/>
              </a:rPr>
              <a:t>дном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135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050" b="1" i="1" spc="-65" dirty="0">
                <a:solidFill>
                  <a:srgbClr val="231F20"/>
                </a:solidFill>
                <a:latin typeface="Arial"/>
                <a:cs typeface="Arial"/>
              </a:rPr>
              <a:t>енинг</a:t>
            </a:r>
            <a:r>
              <a:rPr sz="1050" b="1" i="1" spc="-7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120" dirty="0">
                <a:solidFill>
                  <a:srgbClr val="231F20"/>
                </a:solidFill>
                <a:latin typeface="Arial"/>
                <a:cs typeface="Arial"/>
              </a:rPr>
              <a:t>де»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  <a:p>
            <a:pPr marL="267970"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Дмитриевна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Шеш</a:t>
            </a:r>
            <a:r>
              <a:rPr sz="9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</a:t>
            </a:r>
            <a:endParaRPr sz="950">
              <a:latin typeface="Franklin Gothic Medium"/>
              <a:cs typeface="Franklin Gothic Medium"/>
            </a:endParaRPr>
          </a:p>
          <a:p>
            <a:pPr marR="6985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00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sz="1050" b="1" i="1" spc="-12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050" b="1" i="1" spc="-1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215" dirty="0">
                <a:solidFill>
                  <a:srgbClr val="231F20"/>
                </a:solidFill>
                <a:latin typeface="Arial"/>
                <a:cs typeface="Arial"/>
              </a:rPr>
              <a:t>тюш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225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endParaRPr sz="1050">
              <a:latin typeface="Trebuchet MS"/>
              <a:cs typeface="Trebuchet MS"/>
            </a:endParaRPr>
          </a:p>
          <a:p>
            <a:pPr marL="90170" algn="ctr">
              <a:lnSpc>
                <a:spcPct val="100000"/>
              </a:lnSpc>
              <a:spcBef>
                <a:spcPts val="5"/>
              </a:spcBef>
            </a:pP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дреев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Щерб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endParaRPr sz="950">
              <a:latin typeface="Franklin Gothic Medium"/>
              <a:cs typeface="Franklin Gothic Medium"/>
            </a:endParaRPr>
          </a:p>
          <a:p>
            <a:pPr marR="6985" algn="r">
              <a:lnSpc>
                <a:spcPct val="100000"/>
              </a:lnSpc>
              <a:spcBef>
                <a:spcPts val="710"/>
              </a:spcBef>
            </a:pPr>
            <a:r>
              <a:rPr sz="1050" b="1" i="1" spc="-75" dirty="0">
                <a:solidFill>
                  <a:srgbClr val="231F20"/>
                </a:solidFill>
                <a:latin typeface="Arial"/>
                <a:cs typeface="Arial"/>
              </a:rPr>
              <a:t>«Военные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135" dirty="0">
                <a:solidFill>
                  <a:srgbClr val="231F20"/>
                </a:solidFill>
                <a:latin typeface="Arial"/>
                <a:cs typeface="Arial"/>
              </a:rPr>
              <a:t>годы»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32</a:t>
            </a:r>
            <a:endParaRPr sz="1050">
              <a:latin typeface="Trebuchet MS"/>
              <a:cs typeface="Trebuchet MS"/>
            </a:endParaRPr>
          </a:p>
          <a:p>
            <a:pPr marL="77470" algn="ctr">
              <a:lnSpc>
                <a:spcPct val="100000"/>
              </a:lnSpc>
              <a:spcBef>
                <a:spcPts val="5"/>
              </a:spcBef>
            </a:pP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Елизавета Никифор</a:t>
            </a:r>
            <a:r>
              <a:rPr sz="9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Великих</a:t>
            </a:r>
            <a:endParaRPr sz="950">
              <a:latin typeface="Franklin Gothic Medium"/>
              <a:cs typeface="Franklin Gothic Medium"/>
            </a:endParaRPr>
          </a:p>
          <a:p>
            <a:pPr marL="634365">
              <a:lnSpc>
                <a:spcPct val="100000"/>
              </a:lnSpc>
              <a:spcBef>
                <a:spcPts val="710"/>
              </a:spcBef>
            </a:pPr>
            <a:r>
              <a:rPr sz="1050" b="1" i="1" spc="-80" dirty="0">
                <a:solidFill>
                  <a:srgbClr val="231F20"/>
                </a:solidFill>
                <a:latin typeface="Arial"/>
                <a:cs typeface="Arial"/>
              </a:rPr>
              <a:t>«Война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на </a:t>
            </a:r>
            <a:r>
              <a:rPr sz="1050" b="1" i="1" spc="-8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050" b="1" i="1" spc="-9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50" b="1" i="1" spc="-90" dirty="0">
                <a:solidFill>
                  <a:srgbClr val="231F20"/>
                </a:solidFill>
                <a:latin typeface="Arial"/>
                <a:cs typeface="Arial"/>
              </a:rPr>
              <a:t>ух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170" dirty="0">
                <a:solidFill>
                  <a:srgbClr val="231F20"/>
                </a:solidFill>
                <a:latin typeface="Arial"/>
                <a:cs typeface="Arial"/>
              </a:rPr>
              <a:t>фрон</a:t>
            </a:r>
            <a:r>
              <a:rPr sz="1050" b="1" i="1" spc="-22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50" b="1" i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50" b="1" i="1" spc="-145" dirty="0">
                <a:solidFill>
                  <a:srgbClr val="231F20"/>
                </a:solidFill>
                <a:latin typeface="Arial"/>
                <a:cs typeface="Arial"/>
              </a:rPr>
              <a:t>х»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34</a:t>
            </a:r>
            <a:endParaRPr sz="1050">
              <a:latin typeface="Trebuchet MS"/>
              <a:cs typeface="Trebuchet MS"/>
            </a:endParaRPr>
          </a:p>
          <a:p>
            <a:pPr marL="541655" algn="ctr">
              <a:lnSpc>
                <a:spcPct val="100000"/>
              </a:lnSpc>
              <a:spcBef>
                <a:spcPts val="5"/>
              </a:spcBef>
            </a:pP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дия 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Лапина</a:t>
            </a:r>
            <a:endParaRPr sz="950">
              <a:latin typeface="Franklin Gothic Medium"/>
              <a:cs typeface="Franklin Gothic Medium"/>
            </a:endParaRPr>
          </a:p>
          <a:p>
            <a:pPr marR="6985" algn="r">
              <a:lnSpc>
                <a:spcPct val="100000"/>
              </a:lnSpc>
              <a:spcBef>
                <a:spcPts val="710"/>
              </a:spcBef>
            </a:pPr>
            <a:r>
              <a:rPr sz="1050" b="1" i="1" spc="-135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sz="1050" b="1" i="1" spc="-16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50" b="1" i="1" spc="-25" dirty="0">
                <a:solidFill>
                  <a:srgbClr val="231F20"/>
                </a:solidFill>
                <a:latin typeface="Arial"/>
                <a:cs typeface="Arial"/>
              </a:rPr>
              <a:t>асс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050" b="1" i="1" spc="-25" dirty="0">
                <a:solidFill>
                  <a:srgbClr val="231F20"/>
                </a:solidFill>
                <a:latin typeface="Arial"/>
                <a:cs typeface="Arial"/>
              </a:rPr>
              <a:t>аз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5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-50" dirty="0">
                <a:solidFill>
                  <a:srgbClr val="231F20"/>
                </a:solidFill>
                <a:latin typeface="Arial"/>
                <a:cs typeface="Arial"/>
              </a:rPr>
              <a:t>маме»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36</a:t>
            </a:r>
            <a:endParaRPr sz="1050">
              <a:latin typeface="Trebuchet MS"/>
              <a:cs typeface="Trebuchet MS"/>
            </a:endParaRPr>
          </a:p>
          <a:p>
            <a:pPr marL="198120"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сеевн</a:t>
            </a:r>
            <a:r>
              <a:rPr sz="95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5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рмилицын</a:t>
            </a:r>
            <a:endParaRPr sz="95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23149"/>
            <a:ext cx="5940425" cy="0"/>
          </a:xfrm>
          <a:custGeom>
            <a:avLst/>
            <a:gdLst/>
            <a:ahLst/>
            <a:cxnLst/>
            <a:rect l="l" t="t" r="r" b="b"/>
            <a:pathLst>
              <a:path w="5940425">
                <a:moveTo>
                  <a:pt x="5940005" y="0"/>
                </a:moveTo>
                <a:lnTo>
                  <a:pt x="0" y="0"/>
                </a:lnTo>
              </a:path>
            </a:pathLst>
          </a:custGeom>
          <a:ln w="205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9998" y="0"/>
            <a:ext cx="0" cy="8640445"/>
          </a:xfrm>
          <a:custGeom>
            <a:avLst/>
            <a:gdLst/>
            <a:ahLst/>
            <a:cxnLst/>
            <a:rect l="l" t="t" r="r" b="b"/>
            <a:pathLst>
              <a:path h="8640445">
                <a:moveTo>
                  <a:pt x="0" y="0"/>
                </a:moveTo>
                <a:lnTo>
                  <a:pt x="0" y="8640000"/>
                </a:lnTo>
              </a:path>
            </a:pathLst>
          </a:custGeom>
          <a:ln w="205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9998" y="1740433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9998" y="4891747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9998" y="3312452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9998" y="6492900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9998" y="2526436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9998" y="5677751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9998" y="4098455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9998" y="7285570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9998" y="2133434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9998" y="5284749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9998" y="3705453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9998" y="6878625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9998" y="2919450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9998" y="6092621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9998" y="4498746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9998" y="7671916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9998" y="8067261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3720007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30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62051"/>
            <a:ext cx="2221865" cy="1824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тнипне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лжность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«Ведущий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енер»,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сию».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оящее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Дмитриевна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являе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одним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наиб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активных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бщественной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2008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являе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председ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«Бло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адники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Ленинграда».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Социальнозн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чимая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ельность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проблем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еранов,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граждан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тводи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проведению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урно-досу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енно-п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тических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мероприятий.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Кроме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9238"/>
            <a:ext cx="2221865" cy="182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члены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явля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оянными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частник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обще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ородских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мероприятий.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Дмитрие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считае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еум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лимо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вперед.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таре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раны,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меньше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эпизодов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Невозм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представить,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ераны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уйд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героич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подвиги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олностью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забыты.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олжны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елейших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испытаниях,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выпали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олю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ких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людей.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«Ник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о!».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86151"/>
            <a:ext cx="2916555" cy="462280"/>
          </a:xfrm>
          <a:custGeom>
            <a:avLst/>
            <a:gdLst/>
            <a:ahLst/>
            <a:cxnLst/>
            <a:rect l="l" t="t" r="r" b="b"/>
            <a:pathLst>
              <a:path w="2916555" h="462279">
                <a:moveTo>
                  <a:pt x="0" y="461848"/>
                </a:moveTo>
                <a:lnTo>
                  <a:pt x="2915996" y="461848"/>
                </a:lnTo>
                <a:lnTo>
                  <a:pt x="2915996" y="0"/>
                </a:lnTo>
                <a:lnTo>
                  <a:pt x="0" y="0"/>
                </a:lnTo>
                <a:lnTo>
                  <a:pt x="0" y="46184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00375" y="2854789"/>
            <a:ext cx="2233930" cy="30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ябр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ящ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октяб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мцы.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разры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х: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старых,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малых,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ольных,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…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выжив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себе.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оянн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нялась: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анимал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ой-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лё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пунк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наравн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появилис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тывал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раны,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ормили,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убирал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ними.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83" y="5928431"/>
            <a:ext cx="4526915" cy="168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  <a:tabLst>
                <a:tab pos="2305685" algn="l"/>
              </a:tabLst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Андре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рбо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становилос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чше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анам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гибших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овско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яблоней.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мья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опят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приблизилась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тизаны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Андре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евна,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узнал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радио.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эвакуиро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ехник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   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ккупация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сидели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сын-ин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закрытым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кнами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вали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четвер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бщ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старшая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набирал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помощник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сичанск,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11994"/>
            <a:ext cx="2915996" cy="248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299" y="2961157"/>
            <a:ext cx="87884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8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i="1" spc="-15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ТЮША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5999" y="2738526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50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717" y="8011137"/>
            <a:ext cx="15430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08" y="4111721"/>
            <a:ext cx="2233930" cy="30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обсужд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атну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нять,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просиде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балк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Возвращались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ночью,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боялись,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узнали,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плен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ушли.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поранилась,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олбня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аких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месяце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яблоней,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вдво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вых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апасов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соседи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делилис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кармливали,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оккупаци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ончилась,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08" y="759531"/>
            <a:ext cx="4526915" cy="336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ажит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чный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ктивизаци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ончилось,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суме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чавшись…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  <a:tabLst>
                <a:tab pos="2305685" algn="l"/>
              </a:tabLst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обид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   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нчи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тску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выме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щал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Лисичанск,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чанах.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шах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расстре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вую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Здес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амуж,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дственни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гибших,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спит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й.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ясь,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ворил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«Соба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убил,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щенят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оставил,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98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ханиз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ированну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№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>
              <a:lnSpc>
                <a:spcPct val="101800"/>
              </a:lnSpc>
              <a:tabLst>
                <a:tab pos="2305685" algn="l"/>
                <a:tab pos="2449195" algn="l"/>
              </a:tabLst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объявил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тизанским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пенсии.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ками,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пособничеств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	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тьям»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жалуюс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тоя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внуки,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правнуки.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 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таци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рмани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мнит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еят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всплакн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обидно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Высыл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уважи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ранах,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участни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набралос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двадц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 были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старики,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виях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Спасиб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ньки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береме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нщины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приставил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онвоиров,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радости,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станцию.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лп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остановилис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!!!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!».</a:t>
            </a:r>
            <a:endParaRPr sz="90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дых,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хранник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3039" y="4113529"/>
            <a:ext cx="2150110" cy="266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140" marR="5080" indent="-279400" algn="r">
              <a:lnSpc>
                <a:spcPct val="125000"/>
              </a:lnSpc>
            </a:pP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ажу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вам,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зья д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огие,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видела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ей.</a:t>
            </a:r>
            <a:endParaRPr sz="750">
              <a:latin typeface="Franklin Gothic Medium"/>
              <a:cs typeface="Franklin Gothic Medium"/>
            </a:endParaRPr>
          </a:p>
          <a:p>
            <a:pPr marL="222885" marR="5080" indent="-81915" algn="r">
              <a:lnSpc>
                <a:spcPct val="122200"/>
              </a:lnSpc>
            </a:pP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2000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лиш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дней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1-й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траш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ужас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йны,</a:t>
            </a:r>
            <a:endParaRPr sz="750">
              <a:latin typeface="Franklin Gothic Medium"/>
              <a:cs typeface="Franklin Gothic Medium"/>
            </a:endParaRPr>
          </a:p>
          <a:p>
            <a:pPr marL="556260" marR="5080" indent="281940" algn="r">
              <a:lnSpc>
                <a:spcPct val="128899"/>
              </a:lnSpc>
              <a:spcBef>
                <a:spcPts val="5"/>
              </a:spcBef>
            </a:pP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Фаши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сты,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напав</a:t>
            </a:r>
            <a:r>
              <a:rPr sz="7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запно,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захв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тившие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вину 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ашей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траны.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одилась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сам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сердце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оссии!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бла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ольшая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endParaRPr sz="75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200"/>
              </a:spcBef>
            </a:pP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оля,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7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тые,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забытых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гер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 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олна.</a:t>
            </a:r>
            <a:endParaRPr sz="750">
              <a:latin typeface="Franklin Gothic Medium"/>
              <a:cs typeface="Franklin Gothic Medium"/>
            </a:endParaRPr>
          </a:p>
          <a:p>
            <a:pPr marL="862965" marR="5080" indent="-6985" algn="r">
              <a:lnSpc>
                <a:spcPct val="125000"/>
              </a:lnSpc>
              <a:spcBef>
                <a:spcPts val="40"/>
              </a:spcBef>
            </a:pP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адц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етней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евала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емцев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 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тылу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тизанам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есла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оо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бщения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7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тправляли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одн</a:t>
            </a:r>
            <a:r>
              <a:rPr sz="7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санки, ве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рев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endParaRPr sz="750">
              <a:latin typeface="Franklin Gothic Medium"/>
              <a:cs typeface="Franklin Gothic Medium"/>
            </a:endParaRPr>
          </a:p>
          <a:p>
            <a:pPr marL="764540" marR="5080" indent="310515" algn="r">
              <a:lnSpc>
                <a:spcPts val="1100"/>
              </a:lnSpc>
              <a:spcBef>
                <a:spcPts val="70"/>
              </a:spcBef>
            </a:pP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луб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снег</a:t>
            </a:r>
            <a:r>
              <a:rPr sz="7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спешила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бще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ия, 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0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одя 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передн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ий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фр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аг</a:t>
            </a:r>
            <a:r>
              <a:rPr sz="70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700">
              <a:latin typeface="Franklin Gothic Medium"/>
              <a:cs typeface="Franklin Gothic Medium"/>
            </a:endParaRPr>
          </a:p>
          <a:p>
            <a:pPr marL="56515" marR="5080" indent="-44450" algn="r">
              <a:lnSpc>
                <a:spcPts val="1100"/>
              </a:lnSpc>
            </a:pP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лесу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земля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 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я.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0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00" i="1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ялась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ага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00" i="1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700" i="1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700" i="1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гня!</a:t>
            </a:r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2455" y="6927024"/>
            <a:ext cx="138049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Щерб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50" i="1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ерина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750" i="1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дреев</a:t>
            </a:r>
            <a:r>
              <a:rPr sz="750" i="1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750" i="1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endParaRPr sz="75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5335"/>
            <a:ext cx="2901950" cy="459105"/>
          </a:xfrm>
          <a:custGeom>
            <a:avLst/>
            <a:gdLst/>
            <a:ahLst/>
            <a:cxnLst/>
            <a:rect l="l" t="t" r="r" b="b"/>
            <a:pathLst>
              <a:path w="2901950" h="459105">
                <a:moveTo>
                  <a:pt x="0" y="458660"/>
                </a:moveTo>
                <a:lnTo>
                  <a:pt x="2901569" y="458660"/>
                </a:lnTo>
                <a:lnTo>
                  <a:pt x="2901569" y="0"/>
                </a:lnTo>
                <a:lnTo>
                  <a:pt x="0" y="0"/>
                </a:lnTo>
                <a:lnTo>
                  <a:pt x="0" y="4586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76" y="4252031"/>
            <a:ext cx="2221865" cy="336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Елизавета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Никифоровна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сентяб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Свердловс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Никифор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ович,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895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призван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царс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Елизавета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Никифоровна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инае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царе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II,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приезжал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оспиталь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тремя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дочерьми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сеем: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«Одеты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рошо,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приве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ливы,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везли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подарки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ольным.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оваривали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тами,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спрашивали,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ним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тнося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ормят?»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демобилизовался.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деревню,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бедно,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ла,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дед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сестры.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Наделы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земли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давали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мужчин,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налог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е.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Земля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землю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переделяли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вновь.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Основным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яровая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пшеница.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920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енился.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ужно,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завели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яйство,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родились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дочери.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220" y="758908"/>
            <a:ext cx="222440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r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929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оллективизация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930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лод.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Отца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Самарово.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algn="r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Сказали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рыба,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грибы,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Добирались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поселк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человек),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Елиза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ифоро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«От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Ирбита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авды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добирались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поездом.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дальше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елезной дороги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складчину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авдой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льшую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лодк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добрались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билеты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д,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дровах.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опливо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анчивалось,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приставали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берег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чины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тавливали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дрова.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дней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доплыли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Самарово.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ольшая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деревня,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Жить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остановились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родственни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сорок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тровой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шестнадц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яевами.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размещались?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спали?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Сейчас,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страшно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вспомнить,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лом,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места!!!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купили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маленький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домик.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первый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сибо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гала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чебе,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ерном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сдав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зимой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перешла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старшая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графом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люби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рыбалк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зим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тайг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повст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старец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длинны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ежды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подумал,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соседе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стност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местност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лушалс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ари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яв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апасы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стность,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старца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руга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луша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лянк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34008"/>
            <a:ext cx="2901569" cy="305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750341"/>
            <a:ext cx="153416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60" dirty="0">
                <a:solidFill>
                  <a:srgbClr val="231F20"/>
                </a:solidFill>
                <a:latin typeface="Arial"/>
                <a:cs typeface="Arial"/>
              </a:rPr>
              <a:t>ВОЕННЫЕ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215" dirty="0">
                <a:solidFill>
                  <a:srgbClr val="231F20"/>
                </a:solidFill>
                <a:latin typeface="Arial"/>
                <a:cs typeface="Arial"/>
              </a:rPr>
              <a:t>ГОДЫ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3243" y="801113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33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26" y="4391756"/>
            <a:ext cx="2223770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ывали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нским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тарове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оворили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айги.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79705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тничью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добычу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сдавали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деньги.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2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лошади.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79705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ехникум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страшно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ВОЙНА!!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чиналось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бычно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лышав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выйд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й,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причита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оворили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«ВОЙНА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ВОЙНА!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ВОЙНА!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рашно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споминание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нет?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!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стихий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Армии.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азавшись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брони,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ушёл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Никифор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Никитич.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Миассе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Челябинс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71" y="758959"/>
            <a:ext cx="2221865" cy="503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тылу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сосред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очилась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выживании,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ведь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мы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олжны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детях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старик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ах.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осталось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четыре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женщины.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выжива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сейчас не переск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елая 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овка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тайге,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оянное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чувство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лезни…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выжили!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несгибаемая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дворовые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тимуро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анды,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носили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пилили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дрова.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Помогали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людям,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чем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ленькая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частичк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олика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епла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понимания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помогали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людям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поднят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выжить!!!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беде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лышали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моей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младшей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стры.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лной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ляции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немецких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сестренк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всему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поселк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забег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ква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крича;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беда!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победили!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ончилась!!!»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Все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дили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лицу: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обнимались,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плакали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ялись!!!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пор 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могу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ты!!!!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лоски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военных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сопров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рабочих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погибло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ончался,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вернувшись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ойны,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среди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мирных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елей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лезней).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ечественную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воевали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двадц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человек,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семеро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воспит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доме.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720001"/>
            <a:ext cx="2195995" cy="365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4009" y="5867996"/>
            <a:ext cx="2195995" cy="17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34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59582"/>
            <a:ext cx="2221865" cy="238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преподав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своем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ездила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стране,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добросовестно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воспитывала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подрастающее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ление,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ченики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сейчас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пиш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письма.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оронила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ончался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ченных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овик,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шел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трое 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рядом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мной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мь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двенадц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праправнук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счас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ливая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прапраба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спасибо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понима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Надеюсь,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тавит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близких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людях!».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3997" y="720013"/>
            <a:ext cx="2196007" cy="2918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94150"/>
            <a:ext cx="2916555" cy="646430"/>
          </a:xfrm>
          <a:custGeom>
            <a:avLst/>
            <a:gdLst/>
            <a:ahLst/>
            <a:cxnLst/>
            <a:rect l="l" t="t" r="r" b="b"/>
            <a:pathLst>
              <a:path w="2916555" h="646429">
                <a:moveTo>
                  <a:pt x="0" y="645960"/>
                </a:moveTo>
                <a:lnTo>
                  <a:pt x="2915996" y="645960"/>
                </a:lnTo>
                <a:lnTo>
                  <a:pt x="2915996" y="0"/>
                </a:lnTo>
                <a:lnTo>
                  <a:pt x="0" y="0"/>
                </a:lnTo>
                <a:lnTo>
                  <a:pt x="0" y="645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00349" y="3972631"/>
            <a:ext cx="2232660" cy="3643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Лидия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Лапина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родилась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ласти.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почти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помню»,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Лидия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Ивановна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«После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орой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замуж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«Красная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армия».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председ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шесть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орошим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челове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добрым,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обижал.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среднюю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омбайнера,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циальности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велось.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срочно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созвано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брание,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прибывший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нарочный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сообщил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нападении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немецких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Союз!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Сразу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призыв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остались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лишь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старики,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женщины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орых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крестьянс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основном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яйственный.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одимо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тправить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лавный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лозунг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времени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был: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«Всё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фронта.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 для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победы!».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нояб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цки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540110"/>
            <a:ext cx="2915983" cy="3127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3969156"/>
            <a:ext cx="173545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4"/>
              </a:lnSpc>
            </a:pP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ВОЙН</a:t>
            </a:r>
            <a:r>
              <a:rPr sz="1600" b="1" i="1" spc="-19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b="1" i="1" spc="-15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4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600" b="1" i="1" spc="-16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i="1" spc="-175" dirty="0">
                <a:solidFill>
                  <a:srgbClr val="231F20"/>
                </a:solidFill>
                <a:latin typeface="Arial"/>
                <a:cs typeface="Arial"/>
              </a:rPr>
              <a:t>УХ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85" dirty="0">
                <a:solidFill>
                  <a:srgbClr val="231F20"/>
                </a:solidFill>
                <a:latin typeface="Arial"/>
                <a:cs typeface="Arial"/>
              </a:rPr>
              <a:t>Ф</a:t>
            </a:r>
            <a:r>
              <a:rPr sz="1600" b="1" i="1" spc="-8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600" b="1" i="1" spc="-195" dirty="0">
                <a:solidFill>
                  <a:srgbClr val="231F20"/>
                </a:solidFill>
                <a:latin typeface="Arial"/>
                <a:cs typeface="Arial"/>
              </a:rPr>
              <a:t>ОН</a:t>
            </a:r>
            <a:r>
              <a:rPr sz="1600" b="1" i="1" spc="-2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600" b="1" i="1" spc="-150" dirty="0">
                <a:solidFill>
                  <a:srgbClr val="231F20"/>
                </a:solidFill>
                <a:latin typeface="Arial"/>
                <a:cs typeface="Arial"/>
              </a:rPr>
              <a:t>АХ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5999" y="3746537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50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3243" y="801113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35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26" y="759531"/>
            <a:ext cx="2236470" cy="30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тбили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окк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пация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месяце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мц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 че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бы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лгие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сяц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вра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ккупации.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тбиралос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яйца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ставлял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апас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Людя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запре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ть-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уппами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лицам,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ажиг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вни,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тправлял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8255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однажды,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донес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раска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пуш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чной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анонады.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лось: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«Наши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ид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т!».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отян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немецкие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обозы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оккупанты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убегали.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радость,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ловами!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973" y="3694709"/>
            <a:ext cx="2089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возвращает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назад,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26" y="3832372"/>
            <a:ext cx="4525645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r">
              <a:lnSpc>
                <a:spcPct val="101800"/>
              </a:lnSpc>
              <a:tabLst>
                <a:tab pos="2305685" algn="l"/>
              </a:tabLst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все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ольше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минаю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манув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омиссию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прибавив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себе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возрас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ленькие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детали,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события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льцем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Пройдя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лёгкие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воспоминания.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овку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приняв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присяг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осознаю,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передовую,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журство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трагичес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событие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нитки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длилось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четыре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несет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собой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курсы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язис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ость,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ушения,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страдания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зенитно-а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тиллерийс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дивизионе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осталось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егичес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язис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дедушк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бушк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билизовалась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июне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46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приятно,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лавы.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шедшие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дарство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нас.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ов-на-Дон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штабе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Вдвойне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приятно,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лефонист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ой.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48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записыва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публику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ведь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острова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частичка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ории!!!</a:t>
            </a:r>
            <a:endParaRPr sz="90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найм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омилась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С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Победы!!!!».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  <a:tabLst>
                <a:tab pos="2305685" algn="l"/>
              </a:tabLst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дущем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замуж,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   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Лидия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Лапина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награждена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сыновей.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далью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ерманией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.»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4009" y="720001"/>
            <a:ext cx="2195995" cy="2918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36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5335"/>
            <a:ext cx="2901950" cy="459105"/>
          </a:xfrm>
          <a:custGeom>
            <a:avLst/>
            <a:gdLst/>
            <a:ahLst/>
            <a:cxnLst/>
            <a:rect l="l" t="t" r="r" b="b"/>
            <a:pathLst>
              <a:path w="2901950" h="459105">
                <a:moveTo>
                  <a:pt x="0" y="458660"/>
                </a:moveTo>
                <a:lnTo>
                  <a:pt x="2901569" y="458660"/>
                </a:lnTo>
                <a:lnTo>
                  <a:pt x="2901569" y="0"/>
                </a:lnTo>
                <a:lnTo>
                  <a:pt x="0" y="0"/>
                </a:lnTo>
                <a:lnTo>
                  <a:pt x="0" y="4586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76" y="4671131"/>
            <a:ext cx="2221865" cy="294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ормилицына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деревне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Кос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чево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октяб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926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ода,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азывает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дочь,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тьяна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лаев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летк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упила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фельдшерс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о-акушерс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дное,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лодное.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азывала,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вмес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производственной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практики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ов-м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тправляли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разраб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тку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орфа.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яник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часов,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ужая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орф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ежки.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паек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станавлив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«Все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фронта,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победы!»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помогали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военно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мирное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яник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частника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фронта».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Нины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одом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медицинс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220" y="4530885"/>
            <a:ext cx="2223770" cy="30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чилища.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распределению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попала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Сошники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довой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книж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хранилась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амая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первая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запись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назн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лжность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заведующей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фельдше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о-акушерским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пунк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села…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дующе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мени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лнилос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вятнадц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сове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выдели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спе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циали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луживани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Именно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апливался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ывались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навык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до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ния.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79705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49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впл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сию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фельдшером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лнением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язаннос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ликли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Вичуга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Добросовестный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д,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0570" y="1196619"/>
            <a:ext cx="2600996" cy="336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750341"/>
            <a:ext cx="183642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204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sz="1600" b="1" i="1" spc="-31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600" b="1" i="1" spc="-229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b="1" i="1" spc="-120" dirty="0">
                <a:solidFill>
                  <a:srgbClr val="231F20"/>
                </a:solidFill>
                <a:latin typeface="Arial"/>
                <a:cs typeface="Arial"/>
              </a:rPr>
              <a:t>ССКА</a:t>
            </a:r>
            <a:r>
              <a:rPr sz="1600" b="1" i="1" spc="-9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229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25" dirty="0">
                <a:solidFill>
                  <a:srgbClr val="231F20"/>
                </a:solidFill>
                <a:latin typeface="Arial"/>
                <a:cs typeface="Arial"/>
              </a:rPr>
              <a:t>МАМЕ»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4009" y="720013"/>
            <a:ext cx="2195995" cy="3756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933" y="8011137"/>
            <a:ext cx="15430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03" y="759531"/>
            <a:ext cx="2221865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остались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незам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ченными.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ликвии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храня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ные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награды,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тблеск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орых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тражае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страны.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Нину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сеевну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личала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гражданск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позиция.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969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избиралась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деп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совета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родных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деп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ряду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основной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избир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елями,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миссиях,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выезды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предприятия.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9302"/>
            <a:ext cx="2222500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параллельно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оспитанием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выйдя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оликлини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Общи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стави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чери,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яйств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2006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2252586"/>
            <a:ext cx="2195995" cy="316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3997" y="2252586"/>
            <a:ext cx="2195995" cy="3167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38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001" y="4406900"/>
            <a:ext cx="4304030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Состави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endParaRPr sz="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8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Петровна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Дмитриева,</a:t>
            </a:r>
            <a:endParaRPr sz="800">
              <a:latin typeface="Franklin Gothic Medium"/>
              <a:cs typeface="Franklin Gothic Medium"/>
            </a:endParaRPr>
          </a:p>
          <a:p>
            <a:pPr marL="459105" marR="451484" algn="ctr">
              <a:lnSpc>
                <a:spcPct val="114599"/>
              </a:lnSpc>
            </a:pP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специалист по социальной раб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организационно-ме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одичес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деления</a:t>
            </a:r>
            <a:r>
              <a:rPr sz="8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бюд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етно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чр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Ханты-Мансийс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ономно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уга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– 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Югры</a:t>
            </a:r>
            <a:endParaRPr sz="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8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омпле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сный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центр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социально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луживания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населения</a:t>
            </a:r>
            <a:endParaRPr sz="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8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ородск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социальная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8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ба»</a:t>
            </a:r>
            <a:endParaRPr sz="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едак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endParaRPr sz="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8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алина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Юр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ьевна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Негребецкая,</a:t>
            </a:r>
            <a:endParaRPr sz="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замести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дирек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бюд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етно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чр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Ханты-Мансийс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ономно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уга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– 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Югры</a:t>
            </a:r>
            <a:endParaRPr sz="800">
              <a:latin typeface="Franklin Gothic Medium"/>
              <a:cs typeface="Franklin Gothic Medium"/>
            </a:endParaRPr>
          </a:p>
          <a:p>
            <a:pPr marR="172085" algn="ctr">
              <a:lnSpc>
                <a:spcPct val="100000"/>
              </a:lnSpc>
              <a:spcBef>
                <a:spcPts val="140"/>
              </a:spcBef>
            </a:pPr>
            <a:r>
              <a:rPr sz="8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омпле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сный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центр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социально</a:t>
            </a:r>
            <a:r>
              <a:rPr sz="8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луживания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населения</a:t>
            </a:r>
            <a:endParaRPr sz="800">
              <a:latin typeface="Franklin Gothic Medium"/>
              <a:cs typeface="Franklin Gothic Medium"/>
            </a:endParaRPr>
          </a:p>
          <a:p>
            <a:pPr marR="172085" algn="ctr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8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ородск</a:t>
            </a:r>
            <a:r>
              <a:rPr sz="8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социальная</a:t>
            </a:r>
            <a:r>
              <a:rPr sz="8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8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8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8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ба»</a:t>
            </a:r>
            <a:endParaRPr sz="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39993" cy="86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927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5335"/>
            <a:ext cx="2863215" cy="646430"/>
          </a:xfrm>
          <a:custGeom>
            <a:avLst/>
            <a:gdLst/>
            <a:ahLst/>
            <a:cxnLst/>
            <a:rect l="l" t="t" r="r" b="b"/>
            <a:pathLst>
              <a:path w="2863215" h="646430">
                <a:moveTo>
                  <a:pt x="0" y="645960"/>
                </a:moveTo>
                <a:lnTo>
                  <a:pt x="2863138" y="645960"/>
                </a:lnTo>
                <a:lnTo>
                  <a:pt x="2863138" y="0"/>
                </a:lnTo>
                <a:lnTo>
                  <a:pt x="0" y="0"/>
                </a:lnTo>
                <a:lnTo>
                  <a:pt x="0" y="645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83" y="3693231"/>
            <a:ext cx="2221865" cy="3923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талья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имофе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чкина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нояб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922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селе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Угревище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омаричес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«Семья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льшая»,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зывает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талья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имофеевна: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«Пять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(две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та),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бушк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стидесяти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папа.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имофей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симович,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председ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совета,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секрет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райисп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ужно.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0-и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классов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пошла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лаборанта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чилище,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войны….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1430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шно,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леням,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почувствов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мягкие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орошо!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добиралась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по-вся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ому: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шла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пеш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подвозили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проезжающие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машины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подводы.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ждали,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сборе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ации,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но,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последний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эвакуиров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знаю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очной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причины,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мамы,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боялась,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есем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село,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напуганы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видом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233" y="758807"/>
            <a:ext cx="2221865" cy="587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оккупа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Папа,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имофей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симович,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Однажды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попросила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поднялась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лестнице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ткрыла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дверь,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увидела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знаками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азал,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лчала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поднималась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обрадовалась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продлилась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о.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Папа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рассказал,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замест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омандира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алова,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андир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Пшенёв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Вени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фанас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ьевич,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сведения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немцах.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язной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передавали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задания,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старалась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лнить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быстро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момент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лнилось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уверена,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делаю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правильно,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разоб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9588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жиданно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немцы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испугалась,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младшие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сидели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испуган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ными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лазами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ледили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немцами,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обыск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зак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черда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трели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арае,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найти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одя,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проверили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докуме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95885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ночью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девушка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деревни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ледующий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семью.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проведенное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дным…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01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жильё,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тавливали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продукты,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боеприпасов,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лужили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одине,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клоч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мли.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Здесь,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тца,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умер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ах,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оронила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1233" y="6627609"/>
            <a:ext cx="22218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9695" algn="l"/>
              </a:tabLst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свою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первую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любовь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…	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1233" y="6764814"/>
            <a:ext cx="222186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прибавили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пятнадц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жизненно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опыта.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давно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позади.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тче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проведенный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ртизанс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стройство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послевоенной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ество.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321282"/>
            <a:ext cx="2863138" cy="2314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299" y="750341"/>
            <a:ext cx="199898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i="1" spc="-95" dirty="0">
                <a:solidFill>
                  <a:srgbClr val="231F20"/>
                </a:solidFill>
                <a:latin typeface="Arial"/>
                <a:cs typeface="Arial"/>
              </a:rPr>
              <a:t>МОИ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50" dirty="0">
                <a:solidFill>
                  <a:srgbClr val="231F20"/>
                </a:solidFill>
                <a:latin typeface="Arial"/>
                <a:cs typeface="Arial"/>
              </a:rPr>
              <a:t>ПА</a:t>
            </a:r>
            <a:r>
              <a:rPr sz="1600" b="1" i="1" spc="-14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600" b="1" i="1" spc="-130" dirty="0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sz="1600" b="1" i="1" spc="-13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АНСК</a:t>
            </a:r>
            <a:r>
              <a:rPr sz="1600" b="1" i="1" spc="-125" dirty="0">
                <a:solidFill>
                  <a:srgbClr val="231F20"/>
                </a:solidFill>
                <a:latin typeface="Arial"/>
                <a:cs typeface="Arial"/>
              </a:rPr>
              <a:t>ИЕ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6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600" b="1" i="1" spc="-30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600" b="1" i="1" spc="-150" dirty="0">
                <a:solidFill>
                  <a:srgbClr val="231F20"/>
                </a:solidFill>
                <a:latin typeface="Arial"/>
                <a:cs typeface="Arial"/>
              </a:rPr>
              <a:t>ДН</a:t>
            </a:r>
            <a:r>
              <a:rPr sz="1600" b="1" i="1" spc="-9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39993" cy="86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0274" y="8011137"/>
            <a:ext cx="927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62148"/>
            <a:ext cx="2916555" cy="646430"/>
          </a:xfrm>
          <a:custGeom>
            <a:avLst/>
            <a:gdLst/>
            <a:ahLst/>
            <a:cxnLst/>
            <a:rect l="l" t="t" r="r" b="b"/>
            <a:pathLst>
              <a:path w="2916555" h="646430">
                <a:moveTo>
                  <a:pt x="0" y="645947"/>
                </a:moveTo>
                <a:lnTo>
                  <a:pt x="2915996" y="645947"/>
                </a:lnTo>
                <a:lnTo>
                  <a:pt x="2915996" y="0"/>
                </a:lnTo>
                <a:lnTo>
                  <a:pt x="0" y="0"/>
                </a:lnTo>
                <a:lnTo>
                  <a:pt x="0" y="64594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99" y="899231"/>
            <a:ext cx="222948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пле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дят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дстве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нник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рные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узья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ую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роз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ном.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762000"/>
            <a:ext cx="434594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лаз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невозм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забыть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0362" y="901572"/>
            <a:ext cx="223393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вычеркн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воспоминани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живы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минание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нц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наших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76" y="1458031"/>
            <a:ext cx="452564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ович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отцо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шедшей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рей.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r">
              <a:lnSpc>
                <a:spcPct val="101800"/>
              </a:lnSpc>
              <a:tabLst>
                <a:tab pos="2305685" algn="l"/>
                <a:tab pos="2485390" algn="l"/>
              </a:tabLst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ной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обстрелы,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	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страницы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испыт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жки!!!!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	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красным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запрещающим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сигналом,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Да,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немало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оворит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НЕТ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ВОЙНЕ!!!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НЕТ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  <a:p>
            <a:pPr marR="51435" algn="r">
              <a:lnSpc>
                <a:spcPct val="100000"/>
              </a:lnSpc>
              <a:spcBef>
                <a:spcPts val="20"/>
              </a:spcBef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фильмов,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неимоверные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СЛЕЗАМ!!!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ЖИЗНЬ!!!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0362" y="2574856"/>
            <a:ext cx="2232660" cy="280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первые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ранние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морозы,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раздавали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греть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пищу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чем,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замерший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дилось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пилив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пилой…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30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апреля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курсов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язис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ушла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122-ю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ковую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дивизию,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арель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нояб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воевала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составе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3-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краинс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пришлось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форсиров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Дунай.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частвовала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Венгрии,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Австрии.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последнем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Владимировна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рассказала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ересную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рию: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«Бой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были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ногах,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кроме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сталости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ещё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нерв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одилось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76" y="5369262"/>
            <a:ext cx="4525645" cy="224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родилась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носить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собой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секретные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документы.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28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февраля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аврилов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ночью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зашли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нашли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Ярославс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рабочих.</a:t>
            </a:r>
            <a:endParaRPr sz="900">
              <a:latin typeface="Franklin Gothic Medium"/>
              <a:cs typeface="Franklin Gothic Medium"/>
            </a:endParaRPr>
          </a:p>
          <a:p>
            <a:pPr marL="12700" marR="2298065" indent="143510" algn="just">
              <a:lnSpc>
                <a:spcPct val="101800"/>
              </a:lnSpc>
            </a:pP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трое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ей,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но»,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азывает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Владимировна,</a:t>
            </a:r>
            <a:endParaRPr sz="900">
              <a:latin typeface="Franklin Gothic Medium"/>
              <a:cs typeface="Franklin Gothic Medium"/>
            </a:endParaRPr>
          </a:p>
          <a:p>
            <a:pPr marL="12700" marR="2298065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«Папа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умер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рано.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фабри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социализма»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обы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помочь,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чания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классов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сразу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роилась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фабрику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фрезеровщицей».</a:t>
            </a:r>
            <a:endParaRPr sz="900">
              <a:latin typeface="Franklin Gothic Medium"/>
              <a:cs typeface="Franklin Gothic Medium"/>
            </a:endParaRPr>
          </a:p>
          <a:p>
            <a:pPr marL="12700" marR="2298065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Юношеские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сентябре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ё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тправили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Ивановскую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рвы.</a:t>
            </a:r>
            <a:endParaRPr sz="900">
              <a:latin typeface="Franklin Gothic Medium"/>
              <a:cs typeface="Franklin Gothic Medium"/>
            </a:endParaRPr>
          </a:p>
          <a:p>
            <a:pPr marL="12700" marR="2298065" indent="14351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рвых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девушки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ощ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208096"/>
            <a:ext cx="2915996" cy="2049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23997" y="5796002"/>
            <a:ext cx="2195995" cy="1769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299" y="2637154"/>
            <a:ext cx="146240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4"/>
              </a:lnSpc>
            </a:pPr>
            <a:r>
              <a:rPr sz="1600" b="1" i="1" spc="-135" dirty="0">
                <a:solidFill>
                  <a:srgbClr val="231F20"/>
                </a:solidFill>
                <a:latin typeface="Arial"/>
                <a:cs typeface="Arial"/>
              </a:rPr>
              <a:t>СВЯ</a:t>
            </a:r>
            <a:r>
              <a:rPr sz="1600" b="1" i="1" spc="-110" dirty="0">
                <a:solidFill>
                  <a:srgbClr val="231F20"/>
                </a:solidFill>
                <a:latin typeface="Arial"/>
                <a:cs typeface="Arial"/>
              </a:rPr>
              <a:t>ЗИ</a:t>
            </a:r>
            <a:r>
              <a:rPr sz="1600" b="1" i="1" spc="-10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600" b="1" i="1" spc="-195" dirty="0">
                <a:solidFill>
                  <a:srgbClr val="231F20"/>
                </a:solidFill>
                <a:latin typeface="Arial"/>
                <a:cs typeface="Arial"/>
              </a:rPr>
              <a:t>ТЫ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b="1" i="1" spc="-15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ПЕР</a:t>
            </a:r>
            <a:r>
              <a:rPr sz="1600" b="1" i="1" spc="-165" dirty="0">
                <a:solidFill>
                  <a:srgbClr val="231F20"/>
                </a:solidFill>
                <a:latin typeface="Arial"/>
                <a:cs typeface="Arial"/>
              </a:rPr>
              <a:t>ЕДОВОЙ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9999" y="2414536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50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927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2296231"/>
            <a:ext cx="2221865" cy="531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заняли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сняв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рямо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повались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няв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лову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шинели,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подуш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чужих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неизвестной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форме…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Первой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плен,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упление.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ество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лове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тились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мгновений: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дет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моей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мамой,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живет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меня?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время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просып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руги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шинели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стали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пробир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храну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дома.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кричали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нимались!!!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время,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пока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спали,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упили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союзни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лга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«Бр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ушки»,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увидели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впервые».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Владимировна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дым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есть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ерь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острей,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воспоминания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душе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станови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ело...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r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«Времена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елые.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лужили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наравне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мужчинами: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передовую,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опы,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емлянки,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жился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сбор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грибов,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овка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орма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лошадей.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чики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повсед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евной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военной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«Письма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счастья».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лодые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сылали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(без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онкретно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попадё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ся)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маленькие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ольники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азами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себе,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своей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гражданс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 жизни,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чтах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еланиях.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46" y="758552"/>
            <a:ext cx="2221865" cy="462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лись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емы,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бывало,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язывалась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переписк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любовные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стихи…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лгая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переписк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прерыва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адре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аты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тветить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ли…»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онец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 встретила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лавии.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ечный,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еплый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«Мы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вышли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обнимались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оворили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одно: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позади,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победили!»,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лжает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послевоенная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жизнь: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ончила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личием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курсы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ухгал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ров.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мамой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Ашхабад,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упила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правление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пограничных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войск, через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распределена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46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ничный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Кирки,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дущим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еннадием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андро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вичем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Ивановым.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Скромная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свадьба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22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апре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950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Ивановых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ний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агил,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Свердлов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мужа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ним.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давно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пенсии,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зрос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четыре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правнук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ушки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праба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бушки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меша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ей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приним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частие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общественной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жизни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да: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мировна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739762"/>
            <a:ext cx="2171992" cy="152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3997" y="5382005"/>
            <a:ext cx="2195995" cy="228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0274" y="8011137"/>
            <a:ext cx="927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60" y="762000"/>
            <a:ext cx="2221865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активный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член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общественной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организации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«Фрон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овые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уги»,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известна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ург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лами: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«Фрон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уги»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внесен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Федеральный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реестр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«Всеросси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книги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почета».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2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0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фрон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руги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тметили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тройной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юбилей: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65-летие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5-летие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Муз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Славы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клуба</a:t>
            </a:r>
            <a:endParaRPr sz="90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«Фрон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уги».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08" y="759302"/>
            <a:ext cx="2221865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принима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боях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освоб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Венгрии,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лавии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Австрии.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боевые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подвиги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граждена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орденом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II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епени,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медалями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боевые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луги»,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оборону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лярья»,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«За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победу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ерманией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Вели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чественной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1-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45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.».</a:t>
            </a:r>
            <a:endParaRPr sz="900">
              <a:latin typeface="Franklin Gothic Medium"/>
              <a:cs typeface="Franklin Gothic Medium"/>
            </a:endParaRPr>
          </a:p>
          <a:p>
            <a:pPr marL="156210">
              <a:lnSpc>
                <a:spcPct val="100000"/>
              </a:lnSpc>
              <a:spcBef>
                <a:spcPts val="20"/>
              </a:spcBef>
            </a:pP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Владимировна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имеет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звание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таршина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пограничной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чок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личный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язис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».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99" y="2379179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0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62148"/>
            <a:ext cx="2916555" cy="385445"/>
          </a:xfrm>
          <a:custGeom>
            <a:avLst/>
            <a:gdLst/>
            <a:ahLst/>
            <a:cxnLst/>
            <a:rect l="l" t="t" r="r" b="b"/>
            <a:pathLst>
              <a:path w="2916555" h="385444">
                <a:moveTo>
                  <a:pt x="0" y="384898"/>
                </a:moveTo>
                <a:lnTo>
                  <a:pt x="2915996" y="384898"/>
                </a:lnTo>
                <a:lnTo>
                  <a:pt x="2915996" y="0"/>
                </a:lnTo>
                <a:lnTo>
                  <a:pt x="0" y="0"/>
                </a:lnTo>
                <a:lnTo>
                  <a:pt x="0" y="38489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0375" y="2575300"/>
            <a:ext cx="2232660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собирал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гнилу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шк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ошки,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дсыпа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лче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опилки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пешк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ладь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авардашки»,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авшие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сными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лес,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дале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аячь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щ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крапив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пухи,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дуванчик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трава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настаивал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ценилс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дикий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лук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м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вк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приправ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лезнодор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станци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жающи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лд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ученны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ньги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купал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про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дукты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опки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зную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лазил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сле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оставалис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мелкие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у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их-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бирали.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вве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стве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варны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очки.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йствовал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сяц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выдавались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новые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(иждивенца),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лагало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200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600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равносильн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сме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83" y="5788731"/>
            <a:ext cx="4525645" cy="182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r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опре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рафим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Дмитрие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скура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ленным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магазинами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гарант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свою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пайк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встав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ршенн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тним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тьм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85-ле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аним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араб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димы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трезалс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нтрак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рбовалас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Дальни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ханки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нужны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давали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Амурску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область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тща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делили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село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кр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сочк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приё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важны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ктам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рядо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–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дня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сьм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киломе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трах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границ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 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орьки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рдым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роятно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Китаем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сё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ввел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скну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бавляли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магаз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продавал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ньги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обесценивались.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947047"/>
            <a:ext cx="2915996" cy="2749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299" y="2637154"/>
            <a:ext cx="173037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25" dirty="0">
                <a:solidFill>
                  <a:srgbClr val="231F20"/>
                </a:solidFill>
                <a:latin typeface="Arial"/>
                <a:cs typeface="Arial"/>
              </a:rPr>
              <a:t>ПИСЬМО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600" b="1" i="1" spc="-26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600" b="1" i="1" spc="-13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b="1" i="1" spc="-145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600" b="1" i="1" spc="-15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i="1" spc="-180" dirty="0">
                <a:solidFill>
                  <a:srgbClr val="231F20"/>
                </a:solidFill>
                <a:latin typeface="Arial"/>
                <a:cs typeface="Arial"/>
              </a:rPr>
              <a:t>НУ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8012667"/>
            <a:ext cx="927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83" y="2855043"/>
            <a:ext cx="2221865" cy="476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Младшая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погибла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42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несчастный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произошел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лазах,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сестренк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решила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погрет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возле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ечки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жуйки»,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пламя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быстро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перекин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лось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жду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сильно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вспыхн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ло.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ушили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быстро,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сер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езными,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маму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сестрой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льниц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умела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месяца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инфекции.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бушк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43-м,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парализов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ло,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почти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двигалась,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оваривала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делала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буш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крепким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тваром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трав,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бушк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поправилась…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таршая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учёбы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роилась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осталась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жить.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2875" algn="just">
              <a:lnSpc>
                <a:spcPct val="101800"/>
              </a:lnSpc>
            </a:pP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аянс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дьмо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са.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Очень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учи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имой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99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тапливалась,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покрывались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грыз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арандаш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жду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книж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ных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рнила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ьницах-н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оливашках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рзали.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жимо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ники,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чувст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вали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лыми: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жаловался,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–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питани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сь,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обращ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внимания,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привыкли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сып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Часть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нашей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переобо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оспиталь.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раненым: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страивали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них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онце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газеты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книги.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233" y="759417"/>
            <a:ext cx="2221865" cy="490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 algn="r">
              <a:lnSpc>
                <a:spcPct val="101800"/>
              </a:lnSpc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звращ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поздни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рмил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брюкво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й.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пухл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есне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лела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ой,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высо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емпер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урой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язвами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ногах.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почт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авала.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овал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страх, страх,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белом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страх,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жизнь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любой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момен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чавшись.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письмо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талину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просьбой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помощи.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осталось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письма,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помню,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просила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ать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ороше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вр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помочь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твезти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ольницу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Через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две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недели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нам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верн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лась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стра,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вызвал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чальни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азал,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льнялась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езжала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своей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.к.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ело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льна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её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помощь.</a:t>
            </a:r>
            <a:endParaRPr sz="900">
              <a:latin typeface="Franklin Gothic Medium"/>
              <a:cs typeface="Franklin Gothic Medium"/>
            </a:endParaRPr>
          </a:p>
          <a:p>
            <a:pPr marL="12700" marR="6985" indent="143510" algn="just">
              <a:lnSpc>
                <a:spcPct val="101800"/>
              </a:lnSpc>
            </a:pP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Пришл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поправилась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арантин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сняли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азалось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епло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пятнадц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т!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4351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Дальнем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чно,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рывов,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падали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обстрелами,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захв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ченных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фашистами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ородах,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хлебн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лной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мерой.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аждый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ждали,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придет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Победа.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ерпением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ждали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онца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йны.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онец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объявили,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ермания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подпи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акт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ляции.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централ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лице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ольких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машин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сделали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импровизированные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уны,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онце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аждом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играли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гармошки,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праздновали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Победу!!!!»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722045"/>
            <a:ext cx="2195995" cy="2034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3997" y="5705995"/>
            <a:ext cx="2195995" cy="1962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0274" y="8011137"/>
            <a:ext cx="9271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7392"/>
            <a:ext cx="2919730" cy="646430"/>
          </a:xfrm>
          <a:custGeom>
            <a:avLst/>
            <a:gdLst/>
            <a:ahLst/>
            <a:cxnLst/>
            <a:rect l="l" t="t" r="r" b="b"/>
            <a:pathLst>
              <a:path w="2919730" h="646430">
                <a:moveTo>
                  <a:pt x="0" y="645947"/>
                </a:moveTo>
                <a:lnTo>
                  <a:pt x="2919564" y="645947"/>
                </a:lnTo>
                <a:lnTo>
                  <a:pt x="2919564" y="0"/>
                </a:lnTo>
                <a:lnTo>
                  <a:pt x="0" y="0"/>
                </a:lnTo>
                <a:lnTo>
                  <a:pt x="0" y="64594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76" y="4391731"/>
            <a:ext cx="2221865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Вспоминает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ентин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Ермилович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нов: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29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авг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922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неб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льшом,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провинциальном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шанс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амбовс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области.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ец,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жнов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Ермил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симович,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раб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стильной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фабри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е,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шестимесячных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строился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расче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оз.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Мама,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сения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Павловна,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ой.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двое,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Евгения,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ода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ждения.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Семья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ружная,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своими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оями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традициями,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еж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едневным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ечерним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чаепитием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лым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лом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ельным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воскресными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пирогами…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стра,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была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меня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примером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идеалом,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нет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ниче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странно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ом,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ончив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десять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классов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медалью,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939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Ленин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градский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орный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инсти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сестра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чилась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курсе.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стре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ленным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ойчивым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юношей,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приемная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омиссия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пыталась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срочить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упление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ссылаясь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мой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220" y="758934"/>
            <a:ext cx="2221865" cy="68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возраст</a:t>
            </a:r>
            <a:r>
              <a:rPr sz="900" spc="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лет),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пытался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доказ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ть,</a:t>
            </a:r>
            <a:r>
              <a:rPr sz="900" spc="7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рить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всплакн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перед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оводством,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аз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моём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числении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инсти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подпи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Память 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избир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ельна,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жиз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ненные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моменты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рлись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памяти,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кие-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воспоминания,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яркие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вспышки,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всплыва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ьчайших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подробностях.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ойне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объявили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радио,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упных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предприятиях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центральной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площади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прошли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массов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митинги.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день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тысячи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добров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льцев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явились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тре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немедленной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мобилизации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действующую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ком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пили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набо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военноо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бязанных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905-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одов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ждения.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призван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Красную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Армию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направлен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стал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ан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9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Краснознаменно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минометно-а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тиллерийс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6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им.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Красина.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ончания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оренных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ку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нас,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вып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скни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военно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чилища,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сформировали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дельный</a:t>
            </a:r>
            <a:r>
              <a:rPr sz="9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тиллерийский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дивизион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направили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для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борь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ой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авиацией,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совершала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массир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ванные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налеты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узнал,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война…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Москву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бомбили,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огромное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ево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жара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видно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издалек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  </a:t>
            </a:r>
            <a:r>
              <a:rPr sz="900" spc="1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действовал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омендан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без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проп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разре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ш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ночью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передвиг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ть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ся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ород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.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подс</a:t>
            </a:r>
            <a:r>
              <a:rPr sz="9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упах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специально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созданы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жные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ъ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ект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дезориентиров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тивник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а.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Наприме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,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построены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мнимые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заводские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орп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убами,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ебазы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подъ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ездными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</a:t>
            </a:r>
            <a:r>
              <a:rPr sz="9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тями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9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елезн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дор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ожными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сос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тавами.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одном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районе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да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ж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разбит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«военный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лагерь»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8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пал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атк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ами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тивными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фигурами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бойцов.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яде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мест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были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пост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оены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ожные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э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родромы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созданы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ожные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огневые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позиции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зенитной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тиллерии.</a:t>
            </a:r>
            <a:endParaRPr sz="900">
              <a:latin typeface="Franklin Gothic Medium"/>
              <a:cs typeface="Franklin Gothic Medium"/>
            </a:endParaRPr>
          </a:p>
          <a:p>
            <a:pPr marL="12700" marR="5080" indent="179705" algn="just">
              <a:lnSpc>
                <a:spcPct val="101800"/>
              </a:lnSpc>
            </a:pP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Моя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часть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занималась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апроба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но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ра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етной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становки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«К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тюша»,</a:t>
            </a:r>
            <a:r>
              <a:rPr sz="900" spc="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орая,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ак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ника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ое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р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ужие,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наводила</a:t>
            </a:r>
            <a:r>
              <a:rPr sz="900" spc="1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ужас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пр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тивник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а</a:t>
            </a:r>
            <a:r>
              <a:rPr sz="900" spc="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сыграла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одну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из</a:t>
            </a:r>
            <a:r>
              <a:rPr sz="900" spc="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кл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ю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чевых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р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лей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обороне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Москвы,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неме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ц</a:t>
            </a:r>
            <a:r>
              <a:rPr sz="900" spc="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- </a:t>
            </a:r>
            <a:r>
              <a:rPr sz="9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о-фашис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ские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войска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х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одились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все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г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нес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ольких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десятках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километров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 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т</a:t>
            </a:r>
            <a:r>
              <a:rPr sz="9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олицы.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323340"/>
            <a:ext cx="2919564" cy="2952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752385"/>
            <a:ext cx="177609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i="1" spc="-135" dirty="0">
                <a:solidFill>
                  <a:srgbClr val="231F20"/>
                </a:solidFill>
                <a:latin typeface="Arial"/>
                <a:cs typeface="Arial"/>
              </a:rPr>
              <a:t>БИТ</a:t>
            </a:r>
            <a:r>
              <a:rPr sz="1600" b="1" i="1" spc="-15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i="1" spc="-19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0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600" b="1" i="1" spc="-19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85" dirty="0">
                <a:solidFill>
                  <a:srgbClr val="231F20"/>
                </a:solidFill>
                <a:latin typeface="Arial"/>
                <a:cs typeface="Arial"/>
              </a:rPr>
              <a:t>МОСК</a:t>
            </a:r>
            <a:r>
              <a:rPr sz="1600" b="1" i="1" spc="-14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i="1" spc="-24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600" b="1" i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9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600" b="1" i="1" spc="-26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600" b="1" i="1" spc="-13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b="1" i="1" spc="-160" dirty="0">
                <a:solidFill>
                  <a:srgbClr val="231F20"/>
                </a:solidFill>
                <a:latin typeface="Arial"/>
                <a:cs typeface="Arial"/>
              </a:rPr>
              <a:t>ЛИНГ</a:t>
            </a:r>
            <a:r>
              <a:rPr sz="1600" b="1" i="1" spc="-22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600" b="1" i="1" spc="-180" dirty="0">
                <a:solidFill>
                  <a:srgbClr val="231F20"/>
                </a:solidFill>
                <a:latin typeface="Arial"/>
                <a:cs typeface="Arial"/>
              </a:rPr>
              <a:t>АД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15017</Words>
  <Application>Microsoft Office PowerPoint</Application>
  <PresentationFormat>Произвольный</PresentationFormat>
  <Paragraphs>438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WORK</cp:lastModifiedBy>
  <cp:revision>1</cp:revision>
  <dcterms:created xsi:type="dcterms:W3CDTF">2015-09-04T05:49:30Z</dcterms:created>
  <dcterms:modified xsi:type="dcterms:W3CDTF">2015-09-04T04:51:33Z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2015-05-18T00:00:00Z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2015-09-04T00:00:00Z</vt:filetime>
  </property>
</Properties>
</file>