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E21ABF-DBF3-4CA7-A259-C413AF20C2B2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0F7572-BCB6-40CE-870B-6A016838AD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Самотлорске</a:t>
            </a:r>
            <a:r>
              <a:rPr lang="ru-RU" sz="5400" dirty="0" smtClean="0"/>
              <a:t> ночи - 2015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400800" cy="1473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Фестиваль искусств, труда и спорта</a:t>
            </a:r>
            <a:endParaRPr lang="ru-RU" sz="3200" dirty="0"/>
          </a:p>
        </p:txBody>
      </p:sp>
      <p:pic>
        <p:nvPicPr>
          <p:cNvPr id="1026" name="Picture 2" descr="C:\Users\Test\Desktop\Логотип Самотлорских ноч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232248" cy="2232248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st\Desktop\картинки\МБУ ДИ++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58" y="40466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 традиции </a:t>
            </a:r>
            <a:r>
              <a:rPr lang="ru-RU" sz="2800" dirty="0" smtClean="0"/>
              <a:t>закрывают фестиваль известные </a:t>
            </a:r>
            <a:r>
              <a:rPr lang="ru-RU" sz="2800" dirty="0" smtClean="0"/>
              <a:t>российские артисты. В 2015 году Нижневартовск посетил певец Дмитрий Маликов.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6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esktop\MF4UUSadb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393060" cy="51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Традиционно фестиваль «</a:t>
            </a:r>
            <a:r>
              <a:rPr lang="ru-RU" sz="2000" dirty="0" err="1" smtClean="0"/>
              <a:t>Самотлорские</a:t>
            </a:r>
            <a:r>
              <a:rPr lang="ru-RU" sz="2000" dirty="0" smtClean="0"/>
              <a:t> ночи» берет свое начало у первой скважины </a:t>
            </a:r>
            <a:r>
              <a:rPr lang="ru-RU" sz="2000" dirty="0" err="1" smtClean="0"/>
              <a:t>Самотлоского</a:t>
            </a:r>
            <a:r>
              <a:rPr lang="ru-RU" sz="2000" dirty="0" smtClean="0"/>
              <a:t> месторождения. Именно там </a:t>
            </a:r>
            <a:r>
              <a:rPr lang="ru-RU" sz="2000" dirty="0"/>
              <a:t>почетными нефтяниками </a:t>
            </a:r>
            <a:r>
              <a:rPr lang="ru-RU" sz="2000" dirty="0" smtClean="0"/>
              <a:t> зажигается </a:t>
            </a:r>
            <a:r>
              <a:rPr lang="ru-RU" sz="2000" dirty="0" smtClean="0"/>
              <a:t>огонь фестиваля </a:t>
            </a:r>
            <a:r>
              <a:rPr lang="ru-RU" sz="2000" dirty="0" smtClean="0"/>
              <a:t>и </a:t>
            </a:r>
            <a:r>
              <a:rPr lang="ru-RU" sz="2000" dirty="0" smtClean="0"/>
              <a:t>продолжается эстафетой огня по знаковым местам города Нижневартовска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32578"/>
            <a:ext cx="3822700" cy="334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80" y="2680119"/>
            <a:ext cx="3487189" cy="344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1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5688731" cy="37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 только на город опускаются сумерки, на главном стадионе </a:t>
            </a:r>
            <a:r>
              <a:rPr lang="ru-RU" sz="2000" dirty="0" smtClean="0"/>
              <a:t>Нижневартовска </a:t>
            </a:r>
            <a:r>
              <a:rPr lang="ru-RU" sz="2000" dirty="0" smtClean="0"/>
              <a:t>начинается церемония открытия фестиваля искусств, труда и спорта «</a:t>
            </a:r>
            <a:r>
              <a:rPr lang="ru-RU" sz="2000" dirty="0" err="1" smtClean="0"/>
              <a:t>Самотлорские</a:t>
            </a:r>
            <a:r>
              <a:rPr lang="ru-RU" sz="2000" dirty="0" smtClean="0"/>
              <a:t> ночи». В 2015 году фестиваль </a:t>
            </a:r>
            <a:r>
              <a:rPr lang="ru-RU" sz="2000" dirty="0" smtClean="0"/>
              <a:t>отмечает 40-й </a:t>
            </a:r>
            <a:r>
              <a:rPr lang="ru-RU" sz="2000" dirty="0" smtClean="0"/>
              <a:t>юбилей.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3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6120779" cy="40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Валентина Михайловна Плотникова, заслуженный  работник  культуры Российской Федерации,  Почетный гражданин  города Нижневартовска зажигает огонь фестиваля, </a:t>
            </a:r>
            <a:r>
              <a:rPr lang="ru-RU" sz="2000" dirty="0" smtClean="0"/>
              <a:t> который </a:t>
            </a:r>
            <a:r>
              <a:rPr lang="ru-RU" sz="2000" dirty="0"/>
              <a:t>будет гореть на протяжении всех 4-х фестивальных дней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97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997204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Стремительно разворачиваются события церемонии открытия, вспыхивает огонь фестиваля, и глава города вручает Музам творчества символический ключ от города. К всеобщему ликованию горожан фестиваль начинает свое шествие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06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-1299" r="432" b="10025"/>
          <a:stretch/>
        </p:blipFill>
        <p:spPr>
          <a:xfrm>
            <a:off x="323528" y="2564904"/>
            <a:ext cx="6284644" cy="389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Поднять флаг </a:t>
            </a:r>
            <a:r>
              <a:rPr lang="ru-RU" sz="2000" dirty="0"/>
              <a:t>традиционного, городского фестиваля искусств, труда и спорта «</a:t>
            </a:r>
            <a:r>
              <a:rPr lang="ru-RU" sz="2000" dirty="0" err="1"/>
              <a:t>Самотлорские</a:t>
            </a:r>
            <a:r>
              <a:rPr lang="ru-RU" sz="2000" dirty="0"/>
              <a:t> ночи» </a:t>
            </a:r>
            <a:r>
              <a:rPr lang="ru-RU" sz="2000" dirty="0" smtClean="0"/>
              <a:t> удостоилась </a:t>
            </a:r>
            <a:r>
              <a:rPr lang="ru-RU" sz="2000" dirty="0" smtClean="0"/>
              <a:t>его </a:t>
            </a:r>
            <a:r>
              <a:rPr lang="ru-RU" sz="2000" dirty="0" smtClean="0"/>
              <a:t>основатель </a:t>
            </a:r>
            <a:r>
              <a:rPr lang="ru-RU" sz="2000" dirty="0"/>
              <a:t>и </a:t>
            </a:r>
            <a:r>
              <a:rPr lang="ru-RU" sz="2000" dirty="0" smtClean="0"/>
              <a:t>вдохновитель Евгения </a:t>
            </a:r>
            <a:r>
              <a:rPr lang="ru-RU" sz="2000" dirty="0" smtClean="0"/>
              <a:t>Петровна </a:t>
            </a:r>
            <a:r>
              <a:rPr lang="ru-RU" sz="2000" dirty="0" err="1" smtClean="0"/>
              <a:t>Ардашова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8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442183" cy="215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Церемония открытия фестиваля по традиции </a:t>
            </a:r>
            <a:r>
              <a:rPr lang="ru-RU" sz="2000" dirty="0" smtClean="0"/>
              <a:t>делится </a:t>
            </a:r>
            <a:r>
              <a:rPr lang="ru-RU" sz="2000" dirty="0" smtClean="0"/>
              <a:t>на несколько блоков. В 2015 году творческие коллективы города подготовили 4 блока, посвященных 70-летию Победы, 50-летию </a:t>
            </a:r>
            <a:r>
              <a:rPr lang="ru-RU" sz="2000" dirty="0" err="1" smtClean="0"/>
              <a:t>Самотлорского</a:t>
            </a:r>
            <a:r>
              <a:rPr lang="ru-RU" sz="2000" dirty="0" smtClean="0"/>
              <a:t> месторождения, сохранению истории коренных народов севера и году литературы.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8752" r="3339"/>
          <a:stretch/>
        </p:blipFill>
        <p:spPr>
          <a:xfrm>
            <a:off x="1331640" y="4221088"/>
            <a:ext cx="3260436" cy="238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7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3201"/>
            <a:ext cx="2808312" cy="187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Более чем на двадцати праздничных площадках города в течение трех фестивальных дней проводятся разнообразные мероприятий. В них принимают участие </a:t>
            </a:r>
            <a:r>
              <a:rPr lang="ru-RU" sz="2000" dirty="0" err="1"/>
              <a:t>вартовчане</a:t>
            </a:r>
            <a:r>
              <a:rPr lang="ru-RU" sz="2000" dirty="0"/>
              <a:t> всех возрастов, всех национальностей, проживающих в городе.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63796"/>
            <a:ext cx="319597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952328" cy="196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53" y="4669451"/>
            <a:ext cx="3039168" cy="171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19597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1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6624736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Заканчивается фестиваль торжественной церемонией закрытия на стадионе «Центральный». Музы творчества возвращают </a:t>
            </a:r>
            <a:r>
              <a:rPr lang="ru-RU" sz="2000" dirty="0" smtClean="0"/>
              <a:t>представителю </a:t>
            </a:r>
            <a:r>
              <a:rPr lang="ru-RU" sz="2000" dirty="0" smtClean="0"/>
              <a:t>администрации символический </a:t>
            </a:r>
            <a:r>
              <a:rPr lang="ru-RU" sz="2000" dirty="0"/>
              <a:t>ключ от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23281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586</TotalTime>
  <Words>260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Самотлорске ночи - 2015</vt:lpstr>
      <vt:lpstr>Традиционно фестиваль «Самотлорские ночи» берет свое начало у первой скважины Самотлоского месторождения. Именно там почетными нефтяниками  зажигается огонь фестиваля и продолжается эстафетой огня по знаковым местам города Нижневартовска</vt:lpstr>
      <vt:lpstr>Как только на город опускаются сумерки, на главном стадионе Нижневартовска начинается церемония открытия фестиваля искусств, труда и спорта «Самотлорские ночи». В 2015 году фестиваль отмечает 40-й юбилей.</vt:lpstr>
      <vt:lpstr>Валентина Михайловна Плотникова, заслуженный  работник  культуры Российской Федерации,  Почетный гражданин  города Нижневартовска зажигает огонь фестиваля,  который будет гореть на протяжении всех 4-х фестивальных дней.</vt:lpstr>
      <vt:lpstr>Стремительно разворачиваются события церемонии открытия, вспыхивает огонь фестиваля, и глава города вручает Музам творчества символический ключ от города. К всеобщему ликованию горожан фестиваль начинает свое шествие.</vt:lpstr>
      <vt:lpstr>Поднять флаг традиционного, городского фестиваля искусств, труда и спорта «Самотлорские ночи»  удостоилась его основатель и вдохновитель Евгения Петровна Ардашова.</vt:lpstr>
      <vt:lpstr>Церемония открытия фестиваля по традиции делится на несколько блоков. В 2015 году творческие коллективы города подготовили 4 блока, посвященных 70-летию Победы, 50-летию Самотлорского месторождения, сохранению истории коренных народов севера и году литературы. </vt:lpstr>
      <vt:lpstr>Более чем на двадцати праздничных площадках города в течение трех фестивальных дней проводятся разнообразные мероприятий. В них принимают участие вартовчане всех возрастов, всех национальностей, проживающих в городе.</vt:lpstr>
      <vt:lpstr>Заканчивается фестиваль торжественной церемонией закрытия на стадионе «Центральный». Музы творчества возвращают представителю администрации символический ключ от города. </vt:lpstr>
      <vt:lpstr>По традиции закрывают фестиваль известные российские артисты. В 2015 году Нижневартовск посетил певец Дмитрий Маликов.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Самотлорске ночи - 2015</dc:title>
  <dc:creator>Test</dc:creator>
  <cp:lastModifiedBy>Test</cp:lastModifiedBy>
  <cp:revision>15</cp:revision>
  <dcterms:created xsi:type="dcterms:W3CDTF">2015-08-26T05:01:31Z</dcterms:created>
  <dcterms:modified xsi:type="dcterms:W3CDTF">2015-08-28T07:54:59Z</dcterms:modified>
</cp:coreProperties>
</file>