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74" autoAdjust="0"/>
  </p:normalViewPr>
  <p:slideViewPr>
    <p:cSldViewPr>
      <p:cViewPr varScale="1">
        <p:scale>
          <a:sx n="110" d="100"/>
          <a:sy n="11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689F-1D52-48BD-9348-9FDCD178D333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BB34-618E-4AAB-87C4-49F609BB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60000">
            <a:off x="4325622" y="3708311"/>
            <a:ext cx="4599605" cy="2736000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211996" y="283721"/>
            <a:ext cx="4311341" cy="33480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420000">
            <a:off x="4328263" y="428618"/>
            <a:ext cx="4151376" cy="3483864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360000">
            <a:off x="251520" y="3645024"/>
            <a:ext cx="4015580" cy="280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260649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Театрализованные 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встречи и проводы туристов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jpg"/>
          <p:cNvPicPr>
            <a:picLocks noChangeAspect="1"/>
          </p:cNvPicPr>
          <p:nvPr/>
        </p:nvPicPr>
        <p:blipFill>
          <a:blip r:embed="rId2" cstate="print"/>
          <a:srcRect r="5285"/>
          <a:stretch>
            <a:fillRect/>
          </a:stretch>
        </p:blipFill>
        <p:spPr>
          <a:xfrm>
            <a:off x="611560" y="332656"/>
            <a:ext cx="252028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692697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«Сопка любви»</a:t>
            </a:r>
          </a:p>
          <a:p>
            <a:pPr algn="ctr"/>
            <a:r>
              <a:rPr lang="ru-RU" dirty="0"/>
              <a:t>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Роспись на камне посетителей</a:t>
            </a:r>
          </a:p>
        </p:txBody>
      </p:sp>
      <p:pic>
        <p:nvPicPr>
          <p:cNvPr id="6" name="Рисунок 5" descr="IMG_2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64904"/>
            <a:ext cx="457200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967335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«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Стелла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села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  <a:p>
            <a:r>
              <a:rPr lang="ru-RU" dirty="0" smtClean="0"/>
              <a:t>    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березовой аллее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повязать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ленточку на добрый путь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7"/>
            <a:ext cx="8568952" cy="6426713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60381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наших сёлах хорошо,  знают все селяне.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Восхищаются природой даже горожане.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Солнце, воздух и вода, и природа дивная,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 скажем: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37321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«Жизнь на Алексей-Никольской территории 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позитивная»!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5132" cy="3113532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499992" cy="3068960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499992" cy="279464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2856" y="3717036"/>
            <a:ext cx="4581144" cy="31409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99992" y="0"/>
            <a:ext cx="4644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Свинокомплекс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есть у нас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свинина- высший класс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любом виде – очень вкусно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Как еда и как закуска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Сало очень помогает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Тем, кто худобой страдает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68961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Фруктовый </a:t>
            </a:r>
            <a:r>
              <a:rPr lang="ru-RU" b="1" dirty="0" smtClean="0">
                <a:solidFill>
                  <a:srgbClr val="C00000"/>
                </a:solidFill>
              </a:rPr>
              <a:t>сад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ООО «</a:t>
            </a:r>
            <a:r>
              <a:rPr lang="ru-RU" b="1" dirty="0" err="1">
                <a:solidFill>
                  <a:srgbClr val="C00000"/>
                </a:solidFill>
              </a:rPr>
              <a:t>Алексее-Никольское</a:t>
            </a:r>
            <a:r>
              <a:rPr lang="ru-RU" b="1" dirty="0">
                <a:solidFill>
                  <a:srgbClr val="C00000"/>
                </a:solidFill>
              </a:rPr>
              <a:t>» - 45га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79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230083" y="1273057"/>
            <a:ext cx="4462272" cy="3040380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60000">
            <a:off x="3872824" y="1302494"/>
            <a:ext cx="4407408" cy="2907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 нас  самое большое количество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мест для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отдыха и здоровья круглый год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территории расположен Полтавский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заказник, где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 природе можно увидеть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 диких животных, птиц занесенных в Красную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книгу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0000">
            <a:off x="5871960" y="4238437"/>
            <a:ext cx="2789850" cy="216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4437112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А из леса дикоросы очень пользуются спросом.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 Здесь  калина и лимонник, и грибы, и жёлтый донник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Папоротник и орех всё полезное для всех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816424" cy="4475988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4544568" cy="3474720"/>
          </a:xfrm>
          <a:prstGeom prst="rect">
            <a:avLst/>
          </a:prstGeom>
        </p:spPr>
      </p:pic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81736"/>
            <a:ext cx="3772383" cy="2376264"/>
          </a:xfrm>
          <a:prstGeom prst="rect">
            <a:avLst/>
          </a:prstGeo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 cstate="print"/>
          <a:srcRect l="26109" b="31956"/>
          <a:stretch>
            <a:fillRect/>
          </a:stretch>
        </p:blipFill>
        <p:spPr>
          <a:xfrm rot="-1080000">
            <a:off x="222839" y="3541787"/>
            <a:ext cx="2895206" cy="19008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1" y="188640"/>
            <a:ext cx="4752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Наши озера, водоёмы,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реки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богаты рыбой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725144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Ну а мёд наш- просто сказка!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Сладкий, вкусный – собран с лаской.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Пчёлки трудятся,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летают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соты мёд свой собираю</a:t>
            </a:r>
            <a:r>
              <a:rPr lang="ru-RU" sz="2000" b="1" dirty="0">
                <a:solidFill>
                  <a:schemeClr val="tx2"/>
                </a:solidFill>
              </a:rPr>
              <a:t>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87727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На территории 19 личных </a:t>
            </a:r>
            <a:r>
              <a:rPr lang="ru-RU" b="1" dirty="0" smtClean="0">
                <a:solidFill>
                  <a:srgbClr val="FFC000"/>
                </a:solidFill>
              </a:rPr>
              <a:t>подсобных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хозяйств  занимаются пчеловодством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932040" cy="63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64088" y="5445224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стоимость путёвки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входит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4-х разовое питание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Вам будет очень вкусно!!!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2" cstate="print"/>
          <a:srcRect t="32812"/>
          <a:stretch>
            <a:fillRect/>
          </a:stretch>
        </p:blipFill>
        <p:spPr>
          <a:xfrm>
            <a:off x="5006340" y="3645024"/>
            <a:ext cx="4137660" cy="2064272"/>
          </a:xfrm>
          <a:prstGeom prst="rect">
            <a:avLst/>
          </a:prstGeom>
        </p:spPr>
      </p:pic>
      <p:pic>
        <p:nvPicPr>
          <p:cNvPr id="8" name="Рисунок 7" descr="IMG_3015.JPG"/>
          <p:cNvPicPr>
            <a:picLocks noChangeAspect="1"/>
          </p:cNvPicPr>
          <p:nvPr/>
        </p:nvPicPr>
        <p:blipFill>
          <a:blip r:embed="rId3" cstate="print"/>
          <a:srcRect l="20255" t="27590" r="15945" b="25279"/>
          <a:stretch>
            <a:fillRect/>
          </a:stretch>
        </p:blipFill>
        <p:spPr>
          <a:xfrm>
            <a:off x="6155127" y="404664"/>
            <a:ext cx="2988873" cy="1656000"/>
          </a:xfrm>
          <a:prstGeom prst="rect">
            <a:avLst/>
          </a:prstGeom>
        </p:spPr>
      </p:pic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4" cstate="print"/>
          <a:srcRect l="10978"/>
          <a:stretch>
            <a:fillRect/>
          </a:stretch>
        </p:blipFill>
        <p:spPr>
          <a:xfrm>
            <a:off x="251520" y="188640"/>
            <a:ext cx="5913846" cy="3113532"/>
          </a:xfrm>
          <a:prstGeom prst="rect">
            <a:avLst/>
          </a:prstGeom>
        </p:spPr>
      </p:pic>
      <p:pic>
        <p:nvPicPr>
          <p:cNvPr id="7" name="Рисунок 6" descr="IMG_2949.JPG"/>
          <p:cNvPicPr>
            <a:picLocks noChangeAspect="1"/>
          </p:cNvPicPr>
          <p:nvPr/>
        </p:nvPicPr>
        <p:blipFill>
          <a:blip r:embed="rId5" cstate="print"/>
          <a:srcRect t="48322" b="7771"/>
          <a:stretch>
            <a:fillRect/>
          </a:stretch>
        </p:blipFill>
        <p:spPr>
          <a:xfrm rot="-480000">
            <a:off x="602244" y="3276738"/>
            <a:ext cx="4176464" cy="22277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40152" y="2060848"/>
            <a:ext cx="3203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Чудо- глину вам покажем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Про неё вам всё расскажем: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 Наносить на тело </a:t>
            </a:r>
            <a:r>
              <a:rPr lang="ru-RU" sz="1600" b="1" dirty="0" smtClean="0">
                <a:solidFill>
                  <a:srgbClr val="C00000"/>
                </a:solidFill>
              </a:rPr>
              <a:t>нужно </a:t>
            </a:r>
            <a:r>
              <a:rPr lang="ru-RU" sz="1600" b="1" dirty="0">
                <a:solidFill>
                  <a:srgbClr val="C00000"/>
                </a:solidFill>
              </a:rPr>
              <a:t>аккуратно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И тогда морщинки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исчезнут </a:t>
            </a:r>
            <a:r>
              <a:rPr lang="ru-RU" sz="1600" b="1" dirty="0">
                <a:solidFill>
                  <a:srgbClr val="C00000"/>
                </a:solidFill>
              </a:rPr>
              <a:t>безвозвратно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37321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А ещё из нашей глины </a:t>
            </a:r>
          </a:p>
          <a:p>
            <a:r>
              <a:rPr lang="ru-RU" b="1" dirty="0">
                <a:solidFill>
                  <a:srgbClr val="C00000"/>
                </a:solidFill>
              </a:rPr>
              <a:t>можно делать сувениры</a:t>
            </a:r>
          </a:p>
          <a:p>
            <a:r>
              <a:rPr lang="ru-RU" b="1" dirty="0">
                <a:solidFill>
                  <a:srgbClr val="C00000"/>
                </a:solidFill>
              </a:rPr>
              <a:t> их продать не стыдно даже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вот они – как раз в продаже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315434" y="1271992"/>
            <a:ext cx="2682787" cy="1800200"/>
          </a:xfrm>
          <a:prstGeom prst="rect">
            <a:avLst/>
          </a:prstGeom>
        </p:spPr>
      </p:pic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60648"/>
            <a:ext cx="2448272" cy="1688388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60648"/>
            <a:ext cx="2373294" cy="1656184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005064"/>
            <a:ext cx="5904656" cy="2401063"/>
          </a:xfrm>
          <a:prstGeom prst="rect">
            <a:avLst/>
          </a:prstGeom>
        </p:spPr>
      </p:pic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0000">
            <a:off x="6494290" y="1185198"/>
            <a:ext cx="2512493" cy="1800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19427" y="2060848"/>
            <a:ext cx="3496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маршрут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Сельская усадьба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996953"/>
            <a:ext cx="3704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«Конная </a:t>
            </a:r>
            <a:r>
              <a:rPr lang="ru-RU" sz="2800" b="1" dirty="0">
                <a:solidFill>
                  <a:srgbClr val="C00000"/>
                </a:solidFill>
              </a:rPr>
              <a:t>прогулка»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312368" cy="1778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7" y="33265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Наши легенды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196752"/>
            <a:ext cx="3888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 «Старая мельница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800" dirty="0"/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Бросить монету в мешок с мукой, чтобы был достаток в доме</a:t>
            </a: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20888"/>
            <a:ext cx="3384376" cy="21122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2780928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«Чудо-птица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Сфотографироваться на счастье</a:t>
            </a:r>
          </a:p>
        </p:txBody>
      </p:sp>
      <p:pic>
        <p:nvPicPr>
          <p:cNvPr id="9" name="Рисунок 8" descr="IMG_3071.JPG"/>
          <p:cNvPicPr>
            <a:picLocks noChangeAspect="1"/>
          </p:cNvPicPr>
          <p:nvPr/>
        </p:nvPicPr>
        <p:blipFill>
          <a:blip r:embed="rId4" cstate="print"/>
          <a:srcRect l="17602" t="6401" r="19991"/>
          <a:stretch>
            <a:fillRect/>
          </a:stretch>
        </p:blipFill>
        <p:spPr>
          <a:xfrm>
            <a:off x="611560" y="4005064"/>
            <a:ext cx="2304256" cy="2591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9832" y="501317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sz="2400" b="1" dirty="0" err="1">
                <a:solidFill>
                  <a:srgbClr val="C00000"/>
                </a:solidFill>
                <a:latin typeface="Monotype Corsiva" pitchFamily="66" charset="0"/>
              </a:rPr>
              <a:t>Домовёнок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Потереть нос, чтоб велось хозяйство</a:t>
            </a:r>
          </a:p>
        </p:txBody>
      </p:sp>
      <p:pic>
        <p:nvPicPr>
          <p:cNvPr id="11" name="Рисунок 10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936" y="845096"/>
            <a:ext cx="3312368" cy="1778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843.JPG"/>
          <p:cNvPicPr>
            <a:picLocks noChangeAspect="1"/>
          </p:cNvPicPr>
          <p:nvPr/>
        </p:nvPicPr>
        <p:blipFill>
          <a:blip r:embed="rId2" cstate="print"/>
          <a:srcRect r="18788" b="14538"/>
          <a:stretch>
            <a:fillRect/>
          </a:stretch>
        </p:blipFill>
        <p:spPr>
          <a:xfrm>
            <a:off x="323528" y="404664"/>
            <a:ext cx="3158548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620689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 Алые паруса»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Роспись выпускников школы на паруснике</a:t>
            </a:r>
          </a:p>
        </p:txBody>
      </p:sp>
      <p:pic>
        <p:nvPicPr>
          <p:cNvPr id="6" name="Рисунок 5" descr="IMG_2918.JPG"/>
          <p:cNvPicPr>
            <a:picLocks noChangeAspect="1"/>
          </p:cNvPicPr>
          <p:nvPr/>
        </p:nvPicPr>
        <p:blipFill>
          <a:blip r:embed="rId3" cstate="print"/>
          <a:srcRect l="4326" t="6951" r="5113" b="3801"/>
          <a:stretch>
            <a:fillRect/>
          </a:stretch>
        </p:blipFill>
        <p:spPr>
          <a:xfrm>
            <a:off x="4716016" y="2314442"/>
            <a:ext cx="3456384" cy="2341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285293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«Влюблённые сердца»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Повесить замок –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скрепить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узы любви и дружбы</a:t>
            </a:r>
          </a:p>
        </p:txBody>
      </p:sp>
      <p:pic>
        <p:nvPicPr>
          <p:cNvPr id="8" name="Рисунок 7" descr="IMG_3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096343" cy="23222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5085184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«Фонтан»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Бросить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монету на исполнение желания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343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фил.№20</cp:lastModifiedBy>
  <cp:revision>24</cp:revision>
  <dcterms:created xsi:type="dcterms:W3CDTF">2014-08-10T03:39:06Z</dcterms:created>
  <dcterms:modified xsi:type="dcterms:W3CDTF">2015-05-12T10:06:35Z</dcterms:modified>
</cp:coreProperties>
</file>