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1D276-F74D-44AC-AF6E-D3A0304871A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526FB-9E32-4556-89D4-B58648743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9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26FB-9E32-4556-89D4-B58648743A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6EB7-D65E-41B5-BB2B-0A5DA7B5B01D}" type="datetime1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7104-ACC7-4C70-AF56-3B71360C06F6}" type="datetime1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DAB0-FBCA-47DA-92E2-CD4E03BF3673}" type="datetime1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63D8-ED2E-4680-8911-9DA7A9253AF1}" type="datetime1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5D37-7587-468C-9D3F-5F2B527D4432}" type="datetime1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96C8-66FE-455D-ACCD-87441A2E8BAE}" type="datetime1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63C4-FFC2-4EB0-9A23-496F92020D85}" type="datetime1">
              <a:rPr lang="ru-RU" smtClean="0"/>
              <a:t>16.09.2015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6CF9-89DC-43EF-B385-94F9F89ECFF6}" type="datetime1">
              <a:rPr lang="ru-RU" smtClean="0"/>
              <a:t>16.09.2015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9E2-7BFB-4D9E-B50E-9D5A211DB827}" type="datetime1">
              <a:rPr lang="ru-RU" smtClean="0"/>
              <a:t>16.09.2015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A7D-C757-49A8-952D-BF9F8A6FF0F3}" type="datetime1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E601-F182-46B6-8579-6E16B7BDCD2D}" type="datetime1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AE8CD7-5515-41DE-A38D-5079C29406CE}" type="datetime1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6B4DCF-E900-4561-9E03-E280AC15E4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640960" cy="882119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«САРАТОВСКИЙ ГОСУДАРСТВЕННЫЙ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ТЕХНИЧЕСКИЙ УНИВЕРСИТЕТ ИМЕНИ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ГАГАРИНА Ю.А.»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280920" cy="207533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Маршрут выходного дня</a:t>
            </a:r>
            <a:b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«ВЕЛИКИЙ </a:t>
            </a:r>
            <a:r>
              <a:rPr lang="ru-RU" sz="3200" cap="all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СЫН РОССИИ</a:t>
            </a:r>
            <a: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ЛЕТОПИСЬ </a:t>
            </a:r>
            <a:r>
              <a:rPr lang="ru-RU" sz="3200" cap="all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ЖИЗНИ И ТВОРЧЕСТВА </a:t>
            </a:r>
            <a: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3200" cap="all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ФЕДОРОВИЧА </a:t>
            </a:r>
            <a:r>
              <a:rPr lang="ru-RU" sz="3200" cap="all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РАЕВА»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1760" y="4935071"/>
            <a:ext cx="6480720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</a:t>
            </a:r>
            <a:r>
              <a:rPr kumimoji="0" lang="ru-RU" sz="2400" b="1" i="0" u="none" strike="noStrike" normalizeH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магистрант кафедры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«Менеджмент туристического бизнеса»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Ибрагимова </a:t>
            </a:r>
            <a:r>
              <a:rPr kumimoji="0" lang="ru-RU" sz="24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Эльмира </a:t>
            </a:r>
            <a:r>
              <a:rPr kumimoji="0" lang="ru-RU" sz="2400" b="1" i="0" u="none" strike="noStrike" normalizeH="0" baseline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Сулеймановна</a:t>
            </a:r>
            <a:endParaRPr kumimoji="0" lang="ru-RU" sz="2400" b="1" i="0" u="none" strike="noStrike" normalizeH="0" baseline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stu.ru/upload/medialibrary/a05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4" y="3848149"/>
            <a:ext cx="2543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532" y="1383935"/>
            <a:ext cx="8352928" cy="47616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туристического маршрута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«Великий сын России: летопись жизни и творчества 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Раева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Александра Федоровича»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станет одним из факторов решения проблемы привлекательности города Саратова и Базарно-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Карабулакского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 как туристической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дестинации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позволит создать условия для развития регионального туризма в муниципальных районах Саратовской области.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Вязовка Базарно-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Карабулакского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 имеет свою богатую и уникальную историю, природные и культурные достопримечательности, отличается самобытностью, неповторимым укладом, традициями и обычаями. Данный экскурсионный маршрут станет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существенным вкладом в развитие внутреннего и въездного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туризма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10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96944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ЛАГОДАРЮ ЗА ВНИМАНИЕ!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children12.ucoz.ru/iStock_000001776868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20" y="2996952"/>
            <a:ext cx="4824536" cy="32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4464496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данного маршрута определяется тем, что родился А.Ф.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Раев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старинном русском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селе Вязовка Саратовской губернии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А.Ф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Раев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наш земляк и великий политический деятель, один из высших гражданских чиновников, существовавший с 1722 по 1917 год.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маршрута и темы экскурсии также обусловлена тем, что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 в России объявлен годом литературы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Безусловно, А.Ф.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Раев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внес неоценимый вклад в научную, политическую, документальную литературу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XVIII-XIX вв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будучи востребованным писателем и публицистом.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2</a:t>
            </a:fld>
            <a:endParaRPr lang="ru-RU"/>
          </a:p>
        </p:txBody>
      </p:sp>
      <p:pic>
        <p:nvPicPr>
          <p:cNvPr id="5122" name="Picture 2" descr="ra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575311" cy="454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601199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68952" cy="47525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туристического маршрута: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экскурсантам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достижениях нашего земляка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политике, публицистике и литературе.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туристического маршрута:</a:t>
            </a:r>
          </a:p>
          <a:p>
            <a:pPr marL="4572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экскурсантов с личностью А.Ф.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как великим политическим деятелем и писателем России XVIII-XIX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4572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заинтересовать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экскурсантов историей России и биографией наших знаменитых земляков;</a:t>
            </a:r>
          </a:p>
          <a:p>
            <a:pPr marL="4572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организовать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экологические остановки для проведения туристической группой совместного досуга;</a:t>
            </a:r>
          </a:p>
          <a:p>
            <a:pPr marL="4572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популяризировать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внутренний региональный туризм среди туристов/экскурсантов разного возраста и социального статуса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file2.podfm.ru/56/566/5664/56640/images/pod_15.jpg?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746">
            <a:off x="7070616" y="701447"/>
            <a:ext cx="1646596" cy="21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4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МАРШРУТ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6007314"/>
              </p:ext>
            </p:extLst>
          </p:nvPr>
        </p:nvGraphicFramePr>
        <p:xfrm>
          <a:off x="395536" y="1556792"/>
          <a:ext cx="8424936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616624"/>
              </a:tblGrid>
              <a:tr h="1051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объектов экскурсионного показа в г. Саратов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9511" marR="69511" marT="34755" marB="34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объектов экскурсионного показа в Базарно-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Карабулакском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9511" marR="69511" marT="34755" marB="34755"/>
                </a:tc>
              </a:tr>
              <a:tr h="29091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«Музей-усадьба Н.Г. Чернышевского»;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Саратовская духовная семинария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</a:t>
                      </a:r>
                      <a:b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Н.Г.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Чернышевскому.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9511" marR="69511" marT="34755" marB="3475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Историко-краеведческий музей Базарно -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Карабулакского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Храм Рождества Христова в с. Старая Жуковка;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Нижняя и Верхняя школы с. Вязовка;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Захоронение А.Ф. 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Раева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Родник «Серебряный»;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Свято-Сергиевский Алексеевский женский монастырь в с. Алексеевка.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9511" marR="69511" marT="34755" marB="347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5</a:t>
            </a:fld>
            <a:endParaRPr lang="ru-RU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8465" r="1218" b="11006"/>
          <a:stretch/>
        </p:blipFill>
        <p:spPr bwMode="auto">
          <a:xfrm>
            <a:off x="520293" y="1437928"/>
            <a:ext cx="8228169" cy="458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 ДВИЖЕНИЯ №1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6</a:t>
            </a:fld>
            <a:endParaRPr lang="ru-RU"/>
          </a:p>
        </p:txBody>
      </p:sp>
      <p:pic>
        <p:nvPicPr>
          <p:cNvPr id="9222" name="Picture 6" descr="Саратовская область. Памятник Николаю Гавриловичу Чернышевскому в Саратов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13463" b="13507"/>
          <a:stretch/>
        </p:blipFill>
        <p:spPr bwMode="auto">
          <a:xfrm>
            <a:off x="611560" y="3738255"/>
            <a:ext cx="3365714" cy="28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s620024.vk.me/v620024470/3e8c/aS0rporD8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3639"/>
            <a:ext cx="3767064" cy="28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.01.20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9" b="18801"/>
          <a:stretch/>
        </p:blipFill>
        <p:spPr bwMode="auto">
          <a:xfrm>
            <a:off x="1189395" y="990707"/>
            <a:ext cx="2374493" cy="25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s306604.vk.me/v306604470/48c2/PXfhBGO1e1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b="11409"/>
          <a:stretch/>
        </p:blipFill>
        <p:spPr bwMode="auto">
          <a:xfrm>
            <a:off x="5364088" y="3933056"/>
            <a:ext cx="2376264" cy="270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31912" y="270627"/>
            <a:ext cx="8712968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ОБЪЕКТЫ ЭКСКУРСИОННОГО ПОКАЗА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0364" y="4008262"/>
            <a:ext cx="576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 ДВИЖЕНИЯ №2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9" t="19460" r="2209" b="6245"/>
          <a:stretch/>
        </p:blipFill>
        <p:spPr bwMode="auto">
          <a:xfrm>
            <a:off x="427825" y="1268760"/>
            <a:ext cx="8280920" cy="496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easymove.ru/uploads/images/Mercedes-Spr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39911"/>
            <a:ext cx="3437300" cy="20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3989" y="3314953"/>
            <a:ext cx="871296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Базарно-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Карабулакский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Oxana\Desktop\ЭЛЯ\РАЕВ\Базарный Карабулак\P11707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/>
          <a:stretch/>
        </p:blipFill>
        <p:spPr bwMode="auto">
          <a:xfrm>
            <a:off x="251520" y="4137739"/>
            <a:ext cx="2964020" cy="20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Oxana\Desktop\ЭЛЯ\РАЕВ\Базарный Карабулак\P1170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05" y="4162924"/>
            <a:ext cx="2701244" cy="20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Oxana\Desktop\ЭЛЯ\РАЕВ\Базарный Карабулак\P1170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93" y="4137739"/>
            <a:ext cx="2734824" cy="20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Oxana\Desktop\ЭЛЯ\РАЕВ\Базарный Карабулак\P11708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36" y="1058267"/>
            <a:ext cx="2640416" cy="19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Oxana\Desktop\ЭЛЯ\РАЕВ\Базарный Карабулак\P1170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77" y="1148586"/>
            <a:ext cx="2850572" cy="21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Oxana\Desktop\ЭЛЯ\РАЕВ\Базарный Карабулак\P11706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5965"/>
            <a:ext cx="2964020" cy="22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31912" y="413048"/>
            <a:ext cx="8712968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ОБЪЕКТЫ ЭКСКУРСИОННОГО ПОКАЗА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5483051"/>
              </p:ext>
            </p:extLst>
          </p:nvPr>
        </p:nvGraphicFramePr>
        <p:xfrm>
          <a:off x="342256" y="1268758"/>
          <a:ext cx="8424936" cy="3958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2664296"/>
              </a:tblGrid>
              <a:tr h="3944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услуг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на 20 чел.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4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микро-автобуса (2 дня)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10 000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4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гида/экскурсовода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3 000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03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Экскурсионное обслуживание в 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«Музее-усадьбе Н.Г. Чернышевского»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1 500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4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Ночевка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гостинице в Базарном Карабулаке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4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 обеда, 1 завтрак, 1 ужин)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20 000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4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экскурсовода по Базарно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Карабулакскому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1 000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4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туроператора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+ 20 %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459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54 600 руб.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4DCF-E900-4561-9E03-E280AC15E4D1}" type="slidenum">
              <a:rPr lang="ru-RU" smtClean="0"/>
              <a:t>9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ЭКОНОМИЧЕСКИЙ РАСЧЕТ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9532" y="5301208"/>
            <a:ext cx="8352928" cy="681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группе 20 человек, стоимость туристической поездки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человека составит 2 730 руб.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</TotalTime>
  <Words>293</Words>
  <Application>Microsoft Office PowerPoint</Application>
  <PresentationFormat>Экран (4:3)</PresentationFormat>
  <Paragraphs>76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Georgia</vt:lpstr>
      <vt:lpstr>Times New Roman</vt:lpstr>
      <vt:lpstr>Trebuchet MS</vt:lpstr>
      <vt:lpstr>Воздушный поток</vt:lpstr>
      <vt:lpstr>Маршрут выходного дня «ВЕЛИКИЙ СЫН РОССИИ: ЛЕТОПИСЬ ЖИЗНИ И ТВОРЧЕСТВА  АЛЕКСАНДРА ФЕДОРОВИЧА РАЕВА» </vt:lpstr>
      <vt:lpstr>АКТУАЛЬНОСТЬ</vt:lpstr>
      <vt:lpstr>ЦЕЛЬ и ЗАДАЧИ</vt:lpstr>
      <vt:lpstr>МАРШРУТ</vt:lpstr>
      <vt:lpstr>Презентация PowerPoint</vt:lpstr>
      <vt:lpstr>Презентация PowerPoint</vt:lpstr>
      <vt:lpstr>Презентация PowerPoint</vt:lpstr>
      <vt:lpstr>Базарно-Карабулакский район</vt:lpstr>
      <vt:lpstr>Презентация PowerPoint</vt:lpstr>
      <vt:lpstr>Презентация PowerPoint</vt:lpstr>
      <vt:lpstr>БЛАГОДАРЮ ЗА ВНИМАНИЕ!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СЫН РОССИИ: ЛЕТОПИСЬ ЖИЗНИ И ТВОРЧЕСТВА АЛЕКСАНДРА ФЕДОРОВИЧА РАЕВА</dc:title>
  <dc:creator>Oxana</dc:creator>
  <cp:lastModifiedBy>Ибрагимова Эльмира</cp:lastModifiedBy>
  <cp:revision>27</cp:revision>
  <dcterms:created xsi:type="dcterms:W3CDTF">2015-09-15T18:32:48Z</dcterms:created>
  <dcterms:modified xsi:type="dcterms:W3CDTF">2015-09-16T15:39:51Z</dcterms:modified>
</cp:coreProperties>
</file>