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6" r:id="rId2"/>
    <p:sldId id="260" r:id="rId3"/>
    <p:sldId id="259" r:id="rId4"/>
    <p:sldId id="261" r:id="rId5"/>
    <p:sldId id="262" r:id="rId6"/>
    <p:sldId id="263" r:id="rId7"/>
    <p:sldId id="264" r:id="rId8"/>
    <p:sldId id="265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8/31/2015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>
        <p14:vortex dir="r"/>
      </p:transition>
    </mc:Choice>
    <mc:Fallback xmlns="">
      <p:transition spd="slow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8/31/2015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>
        <p14:vortex dir="r"/>
      </p:transition>
    </mc:Choice>
    <mc:Fallback xmlns="">
      <p:transition spd="slow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8/31/2015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>
        <p14:vortex dir="r"/>
      </p:transition>
    </mc:Choice>
    <mc:Fallback xmlns="">
      <p:transition spd="slow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8/31/2015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>
        <p14:vortex dir="r"/>
      </p:transition>
    </mc:Choice>
    <mc:Fallback xmlns="">
      <p:transition spd="slow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8/31/2015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>
        <p14:vortex dir="r"/>
      </p:transition>
    </mc:Choice>
    <mc:Fallback xmlns="">
      <p:transition spd="slow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8/31/2015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>
        <p14:vortex dir="r"/>
      </p:transition>
    </mc:Choice>
    <mc:Fallback xmlns="">
      <p:transition spd="slow" advTm="1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8/31/2015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>
        <p14:vortex dir="r"/>
      </p:transition>
    </mc:Choice>
    <mc:Fallback xmlns="">
      <p:transition spd="slow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8/31/2015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>
        <p14:vortex dir="r"/>
      </p:transition>
    </mc:Choice>
    <mc:Fallback xmlns="">
      <p:transition spd="slow" advTm="1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8/31/2015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>
        <p14:vortex dir="r"/>
      </p:transition>
    </mc:Choice>
    <mc:Fallback xmlns="">
      <p:transition spd="slow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8/31/2015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>
        <p14:vortex dir="r"/>
      </p:transition>
    </mc:Choice>
    <mc:Fallback xmlns="">
      <p:transition spd="slow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8/31/2015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>
        <p14:vortex dir="r"/>
      </p:transition>
    </mc:Choice>
    <mc:Fallback xmlns="">
      <p:transition spd="slow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8/31/2015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>
        <p14:vortex dir="r"/>
      </p:transition>
    </mc:Choice>
    <mc:Fallback xmlns="">
      <p:transition spd="slow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8/31/2015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>
        <p14:vortex dir="r"/>
      </p:transition>
    </mc:Choice>
    <mc:Fallback xmlns="">
      <p:transition spd="slow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8/31/2015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>
        <p14:vortex dir="r"/>
      </p:transition>
    </mc:Choice>
    <mc:Fallback xmlns="">
      <p:transition spd="slow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8/31/2015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>
        <p14:vortex dir="r"/>
      </p:transition>
    </mc:Choice>
    <mc:Fallback xmlns="">
      <p:transition spd="slow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8/31/2015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>
        <p14:vortex dir="r"/>
      </p:transition>
    </mc:Choice>
    <mc:Fallback xmlns="">
      <p:transition spd="slow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8/31/2015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>
        <p14:vortex dir="r"/>
      </p:transition>
    </mc:Choice>
    <mc:Fallback xmlns="">
      <p:transition spd="slow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8/31/2015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4000" advTm="10000">
        <p14:vortex dir="r"/>
      </p:transition>
    </mc:Choice>
    <mc:Fallback xmlns="">
      <p:transition spd="slow" advTm="10000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8223" y="777593"/>
            <a:ext cx="7060223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Департамент культуры Воронежской области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Государственное бюджетное учреждение культуры 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Воронежской области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«Воронежское государственное гастрольно-концертное объединение «Филармония»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ЗАЯВКА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участие в региональном конкурсе Национальной премии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en-US" b="1" i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Russian Event Awards</a:t>
            </a:r>
            <a:r>
              <a:rPr lang="ru-RU" b="1" i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ctr">
              <a:spcAft>
                <a:spcPts val="0"/>
              </a:spcAft>
            </a:pPr>
            <a:r>
              <a:rPr lang="ru-RU" b="1" i="1" u="sng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Номинация:</a:t>
            </a:r>
            <a:r>
              <a:rPr lang="ru-RU" b="1" i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«Лучшее событие в области культуры»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ctr">
              <a:spcAft>
                <a:spcPts val="0"/>
              </a:spcAft>
            </a:pPr>
            <a:r>
              <a:rPr lang="ru-RU" b="1" i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u="sng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Название проекта:</a:t>
            </a:r>
            <a:r>
              <a:rPr lang="ru-RU" b="1" i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«Синий платочек». Серия концертов  Воронежского академического симфонического оркестра  и ансамбля «Воронежские девчата» в малых городах Воронежской области, посвященных 70-летию Великой Победы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Vivaldi-Orkestr_-_Sinij_Platochek_-_instrumental_Koncert_Frontu_1942_(iPlayer.fm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603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2000">
        <p15:prstTrans prst="curtains"/>
      </p:transition>
    </mc:Choice>
    <mc:Fallback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r="23750"/>
          <a:stretch>
            <a:fillRect/>
          </a:stretch>
        </p:blipFill>
        <p:spPr>
          <a:xfrm>
            <a:off x="6620608" y="-41868"/>
            <a:ext cx="4859215" cy="694173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0338" y="969248"/>
            <a:ext cx="6488723" cy="5123821"/>
          </a:xfrm>
        </p:spPr>
        <p:txBody>
          <a:bodyPr>
            <a:noAutofit/>
          </a:bodyPr>
          <a:lstStyle/>
          <a:p>
            <a:pPr indent="449580" algn="ctr"/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апреле 2015 года в концертном зале Воронежской филармонии состоялся премьерный концерт «Синий платочек», посвященный 70-летию Великой Победы совместного проекта ансамбля «Воронежские девчата» и академического симфонического оркестра Воронежской филармонии под управлением заслуженного деятеля искусств Воронежской области Игоря Вербицкого.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ctr">
              <a:lnSpc>
                <a:spcPct val="150000"/>
              </a:lnSpc>
            </a:pP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218155"/>
      </p:ext>
    </p:extLst>
  </p:cSld>
  <p:clrMapOvr>
    <a:masterClrMapping/>
  </p:clrMapOvr>
  <p:transition spd="slow" advTm="12000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3333"/>
          <a:stretch>
            <a:fillRect/>
          </a:stretch>
        </p:blipFill>
        <p:spPr>
          <a:xfrm>
            <a:off x="6776264" y="0"/>
            <a:ext cx="4666151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" y="378069"/>
            <a:ext cx="6585438" cy="6251331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Идейным вдохновителем </a:t>
            </a:r>
            <a:r>
              <a:rPr lang="ru-RU" sz="40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организатором серии концертов «Синий платочек» стала заслуженная артистка России, директор ансамбля «Воронежские девчата» Анна Григорьевна Ковригина.   </a:t>
            </a: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40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7617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6000">
        <p15:prstTrans prst="fracture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641838"/>
            <a:ext cx="7394331" cy="6216161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программе концерта «Синий платочек» - песни, которые помогали выстоять и победить, которые дарили надежду, что родные и близкие люди обязательно вернутся с войны. Это «В лесу прифронтовом», «Катюша», «Огонек». Также в программу включены песни, написанные уже после войны: «Костры горят далекие», «Каким ты был», «Хороши весной в саду цветочки».  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r="23750"/>
          <a:stretch>
            <a:fillRect/>
          </a:stretch>
        </p:blipFill>
        <p:spPr>
          <a:xfrm>
            <a:off x="7394331" y="4187"/>
            <a:ext cx="4797669" cy="6853813"/>
          </a:xfrm>
        </p:spPr>
      </p:pic>
    </p:spTree>
    <p:extLst>
      <p:ext uri="{BB962C8B-B14F-4D97-AF65-F5344CB8AC3E}">
        <p14:creationId xmlns:p14="http://schemas.microsoft.com/office/powerpoint/2010/main" val="364807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>
        <p14:window dir="vert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r="23750"/>
          <a:stretch>
            <a:fillRect/>
          </a:stretch>
        </p:blipFill>
        <p:spPr>
          <a:xfrm>
            <a:off x="7408160" y="1"/>
            <a:ext cx="4783840" cy="683405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422030"/>
            <a:ext cx="6770077" cy="6435969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финале каждого концерта звучит песня Владимира Беляева «Ангелы летели над Россией» в исполнении академического симфонического оркестра, ансамбля «Воронежские девчата» и образцового ансамбля «Матрешка» Дворца детей и молодежи. Простые, проникающие в самое сердце слова, о добре для каждого и для всех.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128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>
        <p14:prism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9" r="23699"/>
          <a:stretch>
            <a:fillRect/>
          </a:stretch>
        </p:blipFill>
        <p:spPr>
          <a:xfrm>
            <a:off x="7376746" y="-20934"/>
            <a:ext cx="4815254" cy="687893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204546"/>
            <a:ext cx="6708531" cy="4343400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ctr"/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Своеобразными символами концерта являются платочки синего цвета, которые после исполнения песни «Синий платочек» по традиции дарят всем присутствующим ветеранам.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321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flip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483576"/>
            <a:ext cx="6726115" cy="6374423"/>
          </a:xfrm>
        </p:spPr>
        <p:txBody>
          <a:bodyPr>
            <a:normAutofit/>
          </a:bodyPr>
          <a:lstStyle/>
          <a:p>
            <a:pPr algn="ctr"/>
            <a:r>
              <a:rPr lang="ru-RU" sz="2400" b="1" i="1" smtClean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ctr" fontAlgn="base"/>
            <a:r>
              <a:rPr lang="ru-RU" sz="3200" kern="150" smtClean="0">
                <a:solidFill>
                  <a:srgbClr val="FFFFFF"/>
                </a:solidFill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Для реализации проекта будут использованы разнообразные комплексные методы, </a:t>
            </a:r>
            <a:r>
              <a:rPr lang="de-DE" sz="3200" kern="150" smtClean="0">
                <a:solidFill>
                  <a:srgbClr val="FFFFFF"/>
                </a:solidFill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подключена реклама в социальных сетях Интернет </a:t>
            </a:r>
            <a:r>
              <a:rPr lang="ru-RU" sz="3200" kern="150" smtClean="0">
                <a:solidFill>
                  <a:srgbClr val="FFFFFF"/>
                </a:solidFill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и по каналам массовых коммуникаций</a:t>
            </a:r>
            <a:r>
              <a:rPr lang="de-DE" sz="3200" kern="150" smtClean="0">
                <a:solidFill>
                  <a:srgbClr val="FFFFFF"/>
                </a:solidFill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. Это позволит увеличить количество участников, спонсоров и повысить интерес к живой </a:t>
            </a:r>
            <a:r>
              <a:rPr lang="ru-RU" sz="3200" kern="150" smtClean="0">
                <a:solidFill>
                  <a:srgbClr val="FFFFFF"/>
                </a:solidFill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русской ку</a:t>
            </a:r>
            <a:r>
              <a:rPr lang="de-DE" sz="3200" kern="150" smtClean="0">
                <a:solidFill>
                  <a:srgbClr val="FFFFFF"/>
                </a:solidFill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льтуре. </a:t>
            </a:r>
            <a:endParaRPr lang="ru-RU" sz="320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ctr" fontAlgn="base"/>
            <a:r>
              <a:rPr lang="ru-RU" sz="3200" kern="150" smtClean="0">
                <a:solidFill>
                  <a:srgbClr val="FFFFFF"/>
                </a:solidFill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 </a:t>
            </a:r>
            <a:endParaRPr lang="ru-RU" sz="320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685" y="0"/>
            <a:ext cx="37425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2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blinds dir="vert"/>
      </p:transition>
    </mc:Choice>
    <mc:Fallback xmlns="">
      <p:transition spd="slow" advTm="10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361950"/>
            <a:ext cx="12231317" cy="1840523"/>
          </a:xfrm>
        </p:spPr>
        <p:txBody>
          <a:bodyPr/>
          <a:lstStyle/>
          <a:p>
            <a:pPr indent="449580" algn="ctr">
              <a:spcAft>
                <a:spcPts val="0"/>
              </a:spcAft>
            </a:pP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Данная  серия концертов  может иметь пролонгацию и  быть растиражирована на другие территории нашей страны с целью сохранения культурных традиционных песенных ценностей России.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8" y="2202473"/>
            <a:ext cx="6001120" cy="4482318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275" y="2202473"/>
            <a:ext cx="6001121" cy="4482318"/>
          </a:xfrm>
        </p:spPr>
      </p:pic>
    </p:spTree>
    <p:extLst>
      <p:ext uri="{BB962C8B-B14F-4D97-AF65-F5344CB8AC3E}">
        <p14:creationId xmlns:p14="http://schemas.microsoft.com/office/powerpoint/2010/main" val="159197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 advTm="6000">
        <p14:vortex dir="r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234</TotalTime>
  <Words>165</Words>
  <Application>Microsoft Office PowerPoint</Application>
  <PresentationFormat>Широкоэкранный</PresentationFormat>
  <Paragraphs>30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Andale Sans UI</vt:lpstr>
      <vt:lpstr>Arial</vt:lpstr>
      <vt:lpstr>Century Gothic</vt:lpstr>
      <vt:lpstr>Tahoma</vt:lpstr>
      <vt:lpstr>Times New Roman</vt:lpstr>
      <vt:lpstr>Wingdings 3</vt:lpstr>
      <vt:lpstr>Ион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Данная  серия концертов  может иметь пролонгацию и  быть растиражирована на другие территории нашей страны с целью сохранения культурных традиционных песенных ценностей России.  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Воронежские девчата</dc:title>
  <dc:creator>Евгений</dc:creator>
  <cp:lastModifiedBy>Евгений</cp:lastModifiedBy>
  <cp:revision>18</cp:revision>
  <dcterms:created xsi:type="dcterms:W3CDTF">2015-08-30T09:49:54Z</dcterms:created>
  <dcterms:modified xsi:type="dcterms:W3CDTF">2015-08-31T11:36:12Z</dcterms:modified>
</cp:coreProperties>
</file>