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0" r:id="rId13"/>
    <p:sldId id="271" r:id="rId14"/>
    <p:sldId id="265" r:id="rId15"/>
    <p:sldId id="266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94660"/>
  </p:normalViewPr>
  <p:slideViewPr>
    <p:cSldViewPr>
      <p:cViewPr>
        <p:scale>
          <a:sx n="76" d="100"/>
          <a:sy n="76" d="100"/>
        </p:scale>
        <p:origin x="-12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Народные+-+Два+веселых+гуся+(минус)(music.nur.kz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97972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25410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60808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88292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68764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0773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7228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0035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1030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48203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05428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921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36285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76776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63119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4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Экран (4:3)</PresentationFormat>
  <Paragraphs>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2014-10-14T19:16:27Z</dcterms:created>
  <dcterms:modified xsi:type="dcterms:W3CDTF">2015-09-12T09:19:59Z</dcterms:modified>
</cp:coreProperties>
</file>