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1792-605D-4C10-A63B-12D7FFECF64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A883-B0C6-4244-8D7F-674390617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1792-605D-4C10-A63B-12D7FFECF64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A883-B0C6-4244-8D7F-674390617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1792-605D-4C10-A63B-12D7FFECF64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A883-B0C6-4244-8D7F-674390617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1792-605D-4C10-A63B-12D7FFECF64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A883-B0C6-4244-8D7F-674390617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1792-605D-4C10-A63B-12D7FFECF64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A883-B0C6-4244-8D7F-674390617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1792-605D-4C10-A63B-12D7FFECF64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A883-B0C6-4244-8D7F-674390617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1792-605D-4C10-A63B-12D7FFECF64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A883-B0C6-4244-8D7F-674390617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1792-605D-4C10-A63B-12D7FFECF64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A883-B0C6-4244-8D7F-674390617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1792-605D-4C10-A63B-12D7FFECF64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A883-B0C6-4244-8D7F-674390617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1792-605D-4C10-A63B-12D7FFECF64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A883-B0C6-4244-8D7F-674390617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1792-605D-4C10-A63B-12D7FFECF64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A883-B0C6-4244-8D7F-674390617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A1792-605D-4C10-A63B-12D7FFECF64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7A883-B0C6-4244-8D7F-674390617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Афиша_театр в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2776" y="2699792"/>
            <a:ext cx="4211799" cy="5652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5552" y="467544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latin typeface="American Retro" pitchFamily="66" charset="0"/>
              </a:rPr>
              <a:t>и театр миниатюр Лейлы Алиевой</a:t>
            </a:r>
            <a:endParaRPr lang="ru-RU" sz="3200" b="1" dirty="0">
              <a:solidFill>
                <a:srgbClr val="663300"/>
              </a:solidFill>
              <a:latin typeface="American Retro" pitchFamily="66" charset="0"/>
            </a:endParaRPr>
          </a:p>
        </p:txBody>
      </p:sp>
      <p:pic>
        <p:nvPicPr>
          <p:cNvPr id="10" name="Рисунок 9" descr="ШАто к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664" y="443192"/>
            <a:ext cx="2160240" cy="10192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00808" y="1907704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663300"/>
                </a:solidFill>
                <a:latin typeface="Adver Gothic" pitchFamily="34" charset="0"/>
              </a:rPr>
              <a:t>ПРЕДСТАВЛЯЕТ</a:t>
            </a:r>
            <a:endParaRPr lang="ru-RU" sz="3200" dirty="0">
              <a:solidFill>
                <a:srgbClr val="663300"/>
              </a:solidFill>
              <a:latin typeface="Adver Gothic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64" y="611560"/>
            <a:ext cx="602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dobe Fan Heiti Std B" pitchFamily="34" charset="-128"/>
              </a:rPr>
              <a:t>Мероприятие проводится в Клубе «ШАТО» </a:t>
            </a:r>
          </a:p>
          <a:p>
            <a:pPr algn="ctr"/>
            <a:r>
              <a:rPr lang="ru-RU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dobe Fan Heiti Std B" pitchFamily="34" charset="-128"/>
              </a:rPr>
              <a:t>для гостей и жителей КМВ.</a:t>
            </a:r>
            <a:endParaRPr lang="ru-RU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Adobe Fan Heiti Std B" pitchFamily="34" charset="-128"/>
            </a:endParaRPr>
          </a:p>
        </p:txBody>
      </p:sp>
      <p:pic>
        <p:nvPicPr>
          <p:cNvPr id="5" name="Рисунок 4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696" y="2915816"/>
            <a:ext cx="5637245" cy="4227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673" y="683568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dver Gothic" pitchFamily="34" charset="0"/>
              </a:rPr>
              <a:t>Наши цели: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познакомить с лучшими напитками и производителями Кавказа;</a:t>
            </a:r>
            <a:endParaRPr lang="ru-RU" dirty="0"/>
          </a:p>
        </p:txBody>
      </p:sp>
      <p:pic>
        <p:nvPicPr>
          <p:cNvPr id="3" name="Рисунок 2" descr="ДегЛист с подлож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2267744"/>
            <a:ext cx="5397500" cy="38227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80" y="683568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Знакомство с кухней Кавказа;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Донесение культуры употребления;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Знакомство с достопримечательностями, историей, легендами Кавказа.</a:t>
            </a:r>
            <a:endParaRPr lang="ru-RU" dirty="0"/>
          </a:p>
        </p:txBody>
      </p:sp>
      <p:pic>
        <p:nvPicPr>
          <p:cNvPr id="4" name="Рисунок 3" descr="леген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1907704"/>
            <a:ext cx="6283005" cy="6948264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8" y="6588224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 время представления вы узнаете много интересных и полезных фактов о выращивании винограда, свойствах вина, правилах его выбора, хранения, употребления.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680" y="1043608"/>
            <a:ext cx="5602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Театральное действо проходит в уютной обстановке, у горящего камина.</a:t>
            </a:r>
          </a:p>
        </p:txBody>
      </p:sp>
      <p:pic>
        <p:nvPicPr>
          <p:cNvPr id="5" name="Рисунок 4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712" y="2483768"/>
            <a:ext cx="5158272" cy="343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4944" y="5436096"/>
            <a:ext cx="32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88" y="3779912"/>
            <a:ext cx="32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0928" y="2267744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45024" y="857201"/>
            <a:ext cx="35283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ver Gothic" pitchFamily="34" charset="0"/>
                <a:ea typeface="Calibri" pitchFamily="34" charset="0"/>
                <a:cs typeface="Times New Roman" pitchFamily="18" charset="0"/>
              </a:rPr>
              <a:t>Действующие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dver Gothic" pitchFamily="34" charset="0"/>
                <a:ea typeface="Calibri" pitchFamily="34" charset="0"/>
                <a:cs typeface="Times New Roman" pitchFamily="18" charset="0"/>
              </a:rPr>
              <a:t> лица: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dver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Остап Бендер</a:t>
            </a:r>
          </a:p>
        </p:txBody>
      </p:sp>
      <p:pic>
        <p:nvPicPr>
          <p:cNvPr id="3" name="Рисунок 2" descr="0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656" y="611560"/>
            <a:ext cx="32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32656" y="3131840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Киса </a:t>
            </a:r>
            <a:r>
              <a:rPr lang="ru-RU" sz="2000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Воробьянинов</a:t>
            </a: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3056" y="4716016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Мадам </a:t>
            </a:r>
            <a:r>
              <a:rPr lang="ru-RU" sz="2000" dirty="0" err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Грицацуева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2656" y="6588224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Мечников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49080" y="7884368"/>
            <a:ext cx="804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Горец</a:t>
            </a:r>
            <a:endParaRPr lang="ru-RU" sz="2000" dirty="0" smtClean="0">
              <a:cs typeface="Arial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95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32</cp:revision>
  <dcterms:created xsi:type="dcterms:W3CDTF">2015-09-20T08:11:33Z</dcterms:created>
  <dcterms:modified xsi:type="dcterms:W3CDTF">2015-09-21T14:57:17Z</dcterms:modified>
</cp:coreProperties>
</file>