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БОГУЧАР 2015 ГОД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3714776"/>
          </a:xfrm>
        </p:spPr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РЕКОНСТРУКЦИЯ БОЯ 8-ОЙ РОТЫ 412-ГО ПОЛКА </a:t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1-ОЙ СТРЕЛКОВОЙ ДИВИЗИИ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еконструкция боя фото\image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2919"/>
            <a:ext cx="7620000" cy="53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еконструкция боя фото\image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81"/>
            <a:ext cx="7620000" cy="538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8 тысяч богучарцев ушли на фронт, более 5 тысяч из них не вернулись.</a:t>
            </a:r>
            <a:endParaRPr lang="ru-RU" dirty="0"/>
          </a:p>
        </p:txBody>
      </p:sp>
      <p:pic>
        <p:nvPicPr>
          <p:cNvPr id="5" name="Рисунок 4" descr="image (6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29" b="230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Оккупация Богучарского района длилась с июля по декабрь 1942 года. В результате наступательной операции «Малый Сатурн» район был освобожден от фашистских захватчиков. </a:t>
            </a:r>
          </a:p>
          <a:p>
            <a:r>
              <a:rPr lang="ru-RU" dirty="0" smtClean="0"/>
              <a:t>Богучарская земля дала Родине 8 Героев Советского Союза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Память о Подвиге советского народа живет в каждом из нас!</a:t>
            </a:r>
            <a:endParaRPr lang="ru-RU" dirty="0"/>
          </a:p>
        </p:txBody>
      </p:sp>
      <p:pic>
        <p:nvPicPr>
          <p:cNvPr id="10242" name="Picture 2" descr="C:\Users\user\Desktop\Реконструкция боя фото\image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Земля здесь пропахла порохом и помнит  огонь войны…</a:t>
            </a:r>
            <a:endParaRPr lang="ru-RU" dirty="0"/>
          </a:p>
        </p:txBody>
      </p:sp>
      <p:pic>
        <p:nvPicPr>
          <p:cNvPr id="5" name="Рисунок 4" descr="ima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85" r="140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Памятные камни установлены на месте, где дала свой последний бой 8-я рота 412-го полка    1-ой стрелковой дивизии. Все бойцы сложили головы выполняя боевую задачу – прикрыть отход советских войск и мирного населения за Дон.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Поисковиками отряда «Память» здесь были обнаружены останки солдат, которые были перезахоронены со всеми воинскими почестями и по православным обрядам.</a:t>
            </a:r>
            <a:endParaRPr lang="ru-RU" dirty="0"/>
          </a:p>
        </p:txBody>
      </p:sp>
      <p:pic>
        <p:nvPicPr>
          <p:cNvPr id="1026" name="Picture 2" descr="C:\Users\user\Desktop\Реконструкция боя фото\image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71876"/>
            <a:ext cx="35956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Реконструкция боя фото\image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786182" cy="291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 июня 2015 года состоялась историческая реконструкция последнего боя 8-ой роты</a:t>
            </a:r>
            <a:endParaRPr lang="ru-RU" dirty="0"/>
          </a:p>
        </p:txBody>
      </p:sp>
      <p:pic>
        <p:nvPicPr>
          <p:cNvPr id="2050" name="Picture 2" descr="C:\Users\user\Desktop\Реконструкция боя фото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5758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Реконструкция боя фото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2039972"/>
            <a:ext cx="2810264" cy="437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еконструкция боя фото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еконструкция боя фото\image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еконструкция боя фото\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еконструкция боя фото\image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00138"/>
            <a:ext cx="7620000" cy="46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еконструкция боя фото\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2919"/>
            <a:ext cx="7620000" cy="53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144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РЕКОНСТРУКЦИЯ БОЯ 8-ОЙ РОТЫ 412-ГО ПОЛКА  1-ОЙ СТРЕЛКОВОЙ ДИВИЗИИ</vt:lpstr>
      <vt:lpstr>Земля здесь пропахла порохом и помнит  огонь войны…</vt:lpstr>
      <vt:lpstr>Поисковиками отряда «Память» здесь были обнаружены останки солдат, которые были перезахоронены со всеми воинскими почестями и по православным обрядам.</vt:lpstr>
      <vt:lpstr>20 июня 2015 года состоялась историческая реконструкция последнего боя 8-ой роты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Более 8 тысяч богучарцев ушли на фронт, более 5 тысяч из них не вернулись.</vt:lpstr>
      <vt:lpstr>Память о Подвиге советского народа живет в каждом из нас!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РЕКОНСТРУКЦИЯ БОЯ 8-ОЙ РОТЫ 412-ГО ПОЛКА  1-ОЙ СТРЕЛКОВОЙ ДИВИЗИИ</dc:title>
  <dc:creator>user</dc:creator>
  <cp:lastModifiedBy>user</cp:lastModifiedBy>
  <cp:revision>4</cp:revision>
  <dcterms:created xsi:type="dcterms:W3CDTF">2015-08-31T13:19:58Z</dcterms:created>
  <dcterms:modified xsi:type="dcterms:W3CDTF">2015-09-01T11:06:15Z</dcterms:modified>
</cp:coreProperties>
</file>