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28.08.2015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2060848"/>
            <a:ext cx="6480048" cy="417646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Военно–историческая реконструкция </a:t>
            </a:r>
            <a:br>
              <a:rPr lang="ru-RU" sz="3200" dirty="0" smtClean="0">
                <a:latin typeface="Monotype Corsiva" panose="03010101010201010101" pitchFamily="66" charset="0"/>
              </a:rPr>
            </a:br>
            <a:r>
              <a:rPr lang="ru-RU" sz="3200" dirty="0" smtClean="0">
                <a:latin typeface="Monotype Corsiva" panose="03010101010201010101" pitchFamily="66" charset="0"/>
              </a:rPr>
              <a:t/>
            </a:r>
            <a:br>
              <a:rPr lang="ru-RU" sz="3200" dirty="0" smtClean="0">
                <a:latin typeface="Monotype Corsiva" panose="03010101010201010101" pitchFamily="66" charset="0"/>
              </a:rPr>
            </a:br>
            <a:r>
              <a:rPr lang="ru-RU" sz="5400" dirty="0" smtClean="0">
                <a:latin typeface="Monotype Corsiva" panose="03010101010201010101" pitchFamily="66" charset="0"/>
              </a:rPr>
              <a:t>«На подступах к берлину»</a:t>
            </a:r>
            <a:endParaRPr lang="ru-RU" sz="5400" dirty="0"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856984" cy="129614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Муниципальное казенное учреждение культуры 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«Историко-краеведческий музей </a:t>
            </a:r>
            <a:r>
              <a:rPr lang="ru-RU" sz="2400" b="1" dirty="0" err="1" smtClean="0">
                <a:latin typeface="Monotype Corsiva" panose="03010101010201010101" pitchFamily="66" charset="0"/>
              </a:rPr>
              <a:t>Светлоярского</a:t>
            </a:r>
            <a:r>
              <a:rPr lang="ru-RU" sz="2400" b="1" dirty="0" smtClean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2400" b="1" dirty="0" smtClean="0">
                <a:latin typeface="Monotype Corsiva" panose="03010101010201010101" pitchFamily="66" charset="0"/>
              </a:rPr>
              <a:t>муниципального района»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5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37312"/>
            <a:ext cx="7992888" cy="50405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АТАКА СОЛДАТ СОВЕТСКОЙ АРМИИ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C:\Users\Пользователь\Desktop\рашен э вордс\фото\10 Атака советских солд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3" y="116632"/>
            <a:ext cx="8856983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934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805264"/>
            <a:ext cx="8712968" cy="93610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РУКОПАШНАЯ СХВАТКА МЕЖДУ СОВЕТСКИМИ  И НЕМЕЦКИМИ СОЛДАТАМИ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C:\Users\Пользователь\Desktop\рашен э вордс\фото\11 Рукопашная схватка между советскими и немецкими солдатам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2493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141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165304"/>
            <a:ext cx="8134672" cy="5410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Monotype Corsiva" panose="03010101010201010101" pitchFamily="66" charset="0"/>
              </a:rPr>
              <a:t>ПОБЕДНЫЙ КЛИЧ СОВЕТСКОГО СОЛДАТА</a:t>
            </a: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Пользователь\Desktop\ФОТО\реконструкция 10 мая 2015\DSC_0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32" y="118914"/>
            <a:ext cx="8853560" cy="590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414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165304"/>
            <a:ext cx="7920880" cy="5760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ВЗЯТИЕ В ПЛЕН НЕМЕЦКИХ СОЛДАТ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C:\Users\Пользователь\Desktop\рашен э вордс\фото\12 Взятие в плен немецких солд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48971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325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37312"/>
            <a:ext cx="8352928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Monotype Corsiva" panose="03010101010201010101" pitchFamily="66" charset="0"/>
              </a:rPr>
              <a:t>ПЛЕННЫЕ НЕМЕЦКИЕ СОЛДАТЫ</a:t>
            </a:r>
            <a:r>
              <a:rPr lang="ru-RU" sz="2800" dirty="0" smtClean="0"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6146" name="Picture 2" descr="C:\Users\Пользователь\Desktop\рашен э вордс\фото\13 Пленные немецкие солда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585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301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165304"/>
            <a:ext cx="8136904" cy="5760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ВОСТОРЖЕННЫЕ СВЕТЛОЯРСКИЕ ЗРИТЕЛИ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7170" name="Picture 2" descr="C:\Users\Пользователь\Desktop\рашен э вордс\фото\14 воссторженные Светлоярские зрител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538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37312"/>
            <a:ext cx="8496944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latin typeface="Monotype Corsiva" panose="03010101010201010101" pitchFamily="66" charset="0"/>
              </a:rPr>
              <a:t>УГОЩЕНИЕ ВКУСНОЙ СОЛДАТСКОЙ КАШЕЙ</a:t>
            </a:r>
            <a:r>
              <a:rPr lang="ru-RU" sz="2800" dirty="0" smtClean="0">
                <a:latin typeface="Monotype Corsiva" panose="03010101010201010101" pitchFamily="66" charset="0"/>
              </a:rPr>
              <a:t/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8194" name="Picture 2" descr="C:\Users\Пользователь\Desktop\рашен э вордс\фото\15 Угощение вкусной солдатской каше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4897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046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1" y="5949280"/>
            <a:ext cx="885698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КРУГ ПОЧЕТА НА НЕМЕЦКОМ ТРОФЕЙНОМ БРОНЕТРАНСПОРТЕРЕ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9218" name="Picture 2" descr="C:\Users\Пользователь\Desktop\рашен э вордс\фото\16 Круг почета на трофейном  немецком бронетранспортер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44" y="116632"/>
            <a:ext cx="8784978" cy="571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753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949279"/>
            <a:ext cx="8424936" cy="7920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ИСПОЛНИТЕЛИ  РЕКОНСТРУКЦИИ 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ВОЕННО-ИСТОРИЧЕСКИЙ  КЛУБ  «ПЕХОТИНЕЦ»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Пользователь\Desktop\ФОТО\реконструкция 10 мая 2015\DSC_0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7995057" cy="571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649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632848" cy="576064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Monotype Corsiva" panose="03010101010201010101" pitchFamily="66" charset="0"/>
              </a:rPr>
              <a:t>10 мая 2015 года в честь празднования юбилейной даты-70 лет победы в великой отечественной </a:t>
            </a:r>
            <a:r>
              <a:rPr lang="ru-RU" sz="3200" dirty="0" smtClean="0">
                <a:latin typeface="Monotype Corsiva" panose="03010101010201010101" pitchFamily="66" charset="0"/>
              </a:rPr>
              <a:t>войне 1941-1945 гг. , </a:t>
            </a:r>
            <a:r>
              <a:rPr lang="ru-RU" sz="3200" dirty="0" smtClean="0">
                <a:latin typeface="Monotype Corsiva" panose="03010101010201010101" pitchFamily="66" charset="0"/>
              </a:rPr>
              <a:t>в районном поселке Светлый яр состоялась военно-историческая реконструкция «На подступах к берлину» в исполнении военно-исторического клуба «Пехотинец».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09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5733256"/>
            <a:ext cx="8136904" cy="79208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Площадь у здания районного 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историко-краеведческого музея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1027" name="Picture 3" descr="C:\Users\Пользователь\Desktop\рашен э вордс\фото\1 Площадь около здания Светлоярского историко-краевед. музе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88639"/>
            <a:ext cx="7992889" cy="532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910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805264"/>
            <a:ext cx="8496944" cy="9361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Военно-исторический клуб «пехотинец»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последние подготовительные работы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Пользователь\Desktop\рашен э вордс\фото\2 Последние подготовительные рабо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2474"/>
            <a:ext cx="8316926" cy="554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82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5733256"/>
            <a:ext cx="8352928" cy="913656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>
                <a:latin typeface="Monotype Corsiva" panose="03010101010201010101" pitchFamily="66" charset="0"/>
              </a:rPr>
              <a:t>Светлоярцы</a:t>
            </a:r>
            <a:r>
              <a:rPr lang="ru-RU" sz="2800" dirty="0" smtClean="0">
                <a:latin typeface="Monotype Corsiva" panose="03010101010201010101" pitchFamily="66" charset="0"/>
              </a:rPr>
              <a:t> в ожидании 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военно-исторической реконструкции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3074" name="Picture 2" descr="C:\Users\Пользователь\Desktop\рашен э вордс\фото\4 Светлоярцы в ожидании военно-исторической реконструк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8" y="157436"/>
            <a:ext cx="4907347" cy="3271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рашен э вордс\фото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76872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4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165304"/>
            <a:ext cx="8136904" cy="5760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САМЫЙ ЮНЫЙ УЧАСТНИК РЕКОНСТРУКЦИИ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4098" name="Picture 2" descr="C:\Users\Пользователь\Desktop\рашен э вордс\фото\6 Самый юный участник реконструкции - На подступах к Берлину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469130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813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165304"/>
            <a:ext cx="8278688" cy="5760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НАЧАЛО… МИРНЫЕ ЖИТЕЛИ БЕРЛИНА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C:\Users\Пользователь\Desktop\рашен э вордс\фото\7 Начало... мирные жител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2228"/>
            <a:ext cx="8640960" cy="5671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137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165304"/>
            <a:ext cx="7992888" cy="57606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 </a:t>
            </a:r>
            <a:r>
              <a:rPr lang="ru-RU" sz="2800" dirty="0" smtClean="0">
                <a:latin typeface="Monotype Corsiva" panose="03010101010201010101" pitchFamily="66" charset="0"/>
              </a:rPr>
              <a:t>ГРУППА РАЗВЕДЧИКОВ СОВЕТСКОЙ АРМИИ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C:\Users\Пользователь\Desktop\рашен э вордс\фото\8 разведгруппа Советской Арм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6636"/>
            <a:ext cx="8787784" cy="556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940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949280"/>
            <a:ext cx="871296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latin typeface="Monotype Corsiva" panose="03010101010201010101" pitchFamily="66" charset="0"/>
              </a:rPr>
              <a:t>НЕМЕЦКИЕ СОЛДАТЫ ОТРАЖАЮТ АТАКУ </a:t>
            </a:r>
            <a:br>
              <a:rPr lang="ru-RU" sz="2800" dirty="0" smtClean="0">
                <a:latin typeface="Monotype Corsiva" panose="03010101010201010101" pitchFamily="66" charset="0"/>
              </a:rPr>
            </a:br>
            <a:r>
              <a:rPr lang="ru-RU" sz="2800" dirty="0" smtClean="0">
                <a:latin typeface="Monotype Corsiva" panose="03010101010201010101" pitchFamily="66" charset="0"/>
              </a:rPr>
              <a:t>СОВЕТСКОЙ АРМИИ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Пользователь\Desktop\рашен э вордс\фото\9 Немецкий бронтранспортер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352927" cy="573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0771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450</TotalTime>
  <Words>121</Words>
  <Application>Microsoft Office PowerPoint</Application>
  <PresentationFormat>Экран (4:3)</PresentationFormat>
  <Paragraphs>21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Техническая</vt:lpstr>
      <vt:lpstr>Военно–историческая реконструкция   «На подступах к берлину»</vt:lpstr>
      <vt:lpstr>10 мая 2015 года в честь празднования юбилейной даты-70 лет победы в великой отечественной войне 1941-1945 гг. , в районном поселке Светлый яр состоялась военно-историческая реконструкция «На подступах к берлину» в исполнении военно-исторического клуба «Пехотинец».</vt:lpstr>
      <vt:lpstr>Площадь у здания районного  историко-краеведческого музея</vt:lpstr>
      <vt:lpstr>Военно-исторический клуб «пехотинец» последние подготовительные работы</vt:lpstr>
      <vt:lpstr>Светлоярцы в ожидании  военно-исторической реконструкции</vt:lpstr>
      <vt:lpstr>САМЫЙ ЮНЫЙ УЧАСТНИК РЕКОНСТРУКЦИИ</vt:lpstr>
      <vt:lpstr>НАЧАЛО… МИРНЫЕ ЖИТЕЛИ БЕРЛИНА</vt:lpstr>
      <vt:lpstr> ГРУППА РАЗВЕДЧИКОВ СОВЕТСКОЙ АРМИИ</vt:lpstr>
      <vt:lpstr>НЕМЕЦКИЕ СОЛДАТЫ ОТРАЖАЮТ АТАКУ  СОВЕТСКОЙ АРМИИ</vt:lpstr>
      <vt:lpstr>АТАКА СОЛДАТ СОВЕТСКОЙ АРМИИ</vt:lpstr>
      <vt:lpstr>РУКОПАШНАЯ СХВАТКА МЕЖДУ СОВЕТСКИМИ  И НЕМЕЦКИМИ СОЛДАТАМИ</vt:lpstr>
      <vt:lpstr>ПОБЕДНЫЙ КЛИЧ СОВЕТСКОГО СОЛДАТА </vt:lpstr>
      <vt:lpstr>ВЗЯТИЕ В ПЛЕН НЕМЕЦКИХ СОЛДАТ</vt:lpstr>
      <vt:lpstr>ПЛЕННЫЕ НЕМЕЦКИЕ СОЛДАТЫ </vt:lpstr>
      <vt:lpstr>ВОСТОРЖЕННЫЕ СВЕТЛОЯРСКИЕ ЗРИТЕЛИ</vt:lpstr>
      <vt:lpstr>УГОЩЕНИЕ ВКУСНОЙ СОЛДАТСКОЙ КАШЕЙ </vt:lpstr>
      <vt:lpstr>КРУГ ПОЧЕТА НА НЕМЕЦКОМ ТРОФЕЙНОМ БРОНЕТРАНСПОРТЕРЕ</vt:lpstr>
      <vt:lpstr>ИСПОЛНИТЕЛИ  РЕКОНСТРУКЦИИ  ВОЕННО-ИСТОРИЧЕСКИЙ  КЛУБ  «ПЕХОТИНЕЦ»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18</cp:revision>
  <dcterms:created xsi:type="dcterms:W3CDTF">2015-08-27T05:22:15Z</dcterms:created>
  <dcterms:modified xsi:type="dcterms:W3CDTF">2015-08-28T11:56:59Z</dcterms:modified>
</cp:coreProperties>
</file>