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64" r:id="rId5"/>
    <p:sldId id="257" r:id="rId6"/>
    <p:sldId id="296" r:id="rId7"/>
    <p:sldId id="297" r:id="rId8"/>
    <p:sldId id="298" r:id="rId9"/>
    <p:sldId id="294" r:id="rId10"/>
    <p:sldId id="288" r:id="rId11"/>
    <p:sldId id="285" r:id="rId12"/>
    <p:sldId id="287" r:id="rId13"/>
    <p:sldId id="293" r:id="rId14"/>
    <p:sldId id="2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DF20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9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1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2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2CFB-C7C7-47C7-A08C-5A976B4D53DD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BA6A-BB82-464A-9209-C2A2EE0FA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000893"/>
            <a:ext cx="5895523" cy="11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8238"/>
            <a:ext cx="12214414" cy="69494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78627" y="2698843"/>
            <a:ext cx="5847037" cy="815608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27076" y="1874230"/>
            <a:ext cx="9764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/>
              <a:t>12 МУЗЫКАЛЬНЫХ ГРУПП</a:t>
            </a:r>
          </a:p>
          <a:p>
            <a:pPr algn="ctr"/>
            <a:r>
              <a:rPr lang="ru-RU" sz="5000" b="1" dirty="0" smtClean="0"/>
              <a:t>16 ЧАСОВ МУЗЫКИ</a:t>
            </a:r>
            <a:endParaRPr lang="ru-RU" sz="5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72" y="5068246"/>
            <a:ext cx="1622942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9" y="5068246"/>
            <a:ext cx="1623051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40" y="3795750"/>
            <a:ext cx="1622881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63" y="5068246"/>
            <a:ext cx="1623051" cy="10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57" y="3795750"/>
            <a:ext cx="1622885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08" y="3796188"/>
            <a:ext cx="1622822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55" y="3795750"/>
            <a:ext cx="1623051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3" y="3800377"/>
            <a:ext cx="1622691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90" y="5068246"/>
            <a:ext cx="1623302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35" y="3799064"/>
            <a:ext cx="16232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84"/>
            <a:ext cx="12214414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863" y="3067509"/>
            <a:ext cx="381866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21 АВГУСТА</a:t>
            </a:r>
            <a:r>
              <a:rPr lang="ru-RU" sz="2400" b="1" u="sng" dirty="0"/>
              <a:t> 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Операция </a:t>
            </a:r>
            <a:r>
              <a:rPr lang="ru-RU" sz="2400" b="1" dirty="0"/>
              <a:t>Пластилин </a:t>
            </a:r>
            <a:br>
              <a:rPr lang="ru-RU" sz="2400" b="1" dirty="0"/>
            </a:br>
            <a:r>
              <a:rPr lang="ru-RU" sz="2400" b="1" dirty="0" smtClean="0"/>
              <a:t>Монгол </a:t>
            </a:r>
            <a:r>
              <a:rPr lang="ru-RU" sz="2400" b="1" dirty="0" err="1"/>
              <a:t>Шуудан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7Б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err="1" smtClean="0"/>
              <a:t>Animal</a:t>
            </a:r>
            <a:r>
              <a:rPr lang="ru-RU" sz="2400" b="1" dirty="0" smtClean="0"/>
              <a:t> </a:t>
            </a:r>
            <a:r>
              <a:rPr lang="ru-RU" sz="2400" b="1" dirty="0" err="1"/>
              <a:t>Джаz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err="1" smtClean="0"/>
              <a:t>Кукрыниксы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Чиж </a:t>
            </a:r>
            <a:r>
              <a:rPr lang="ru-RU" sz="2400" b="1" dirty="0"/>
              <a:t>и Со </a:t>
            </a:r>
            <a:br>
              <a:rPr lang="ru-RU" sz="2400" b="1" dirty="0"/>
            </a:br>
            <a:endParaRPr lang="ru-RU" sz="1100" b="1" dirty="0" smtClean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9548" y="2405405"/>
            <a:ext cx="4859677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19595" y="2414250"/>
            <a:ext cx="495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 рок-фестиваля «ЧЕРНОЗЕМ»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81328" y="3067509"/>
            <a:ext cx="4760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22 АВГУСТА</a:t>
            </a:r>
            <a:r>
              <a:rPr lang="ru-RU" sz="2400" b="1" u="sng" dirty="0"/>
              <a:t> </a:t>
            </a:r>
            <a:br>
              <a:rPr lang="ru-RU" sz="2400" b="1" u="sng" dirty="0"/>
            </a:br>
            <a:r>
              <a:rPr lang="ru-RU" sz="2400" b="1" dirty="0" smtClean="0"/>
              <a:t>Калевала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Обе-рек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Захар </a:t>
            </a:r>
            <a:r>
              <a:rPr lang="ru-RU" sz="2400" b="1" dirty="0" err="1"/>
              <a:t>Прилепин</a:t>
            </a:r>
            <a:r>
              <a:rPr lang="ru-RU" sz="2400" b="1" dirty="0"/>
              <a:t> и </a:t>
            </a:r>
            <a:r>
              <a:rPr lang="ru-RU" sz="2400" b="1" dirty="0" err="1"/>
              <a:t>Элефанк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Анимация</a:t>
            </a: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 smtClean="0"/>
              <a:t>Северный </a:t>
            </a:r>
            <a:r>
              <a:rPr lang="ru-RU" sz="2400" b="1" dirty="0"/>
              <a:t>Флот </a:t>
            </a:r>
            <a:br>
              <a:rPr lang="ru-RU" sz="2400" b="1" dirty="0"/>
            </a:br>
            <a:r>
              <a:rPr lang="ru-RU" sz="2400" b="1" dirty="0" smtClean="0"/>
              <a:t>25/17</a:t>
            </a:r>
            <a:r>
              <a:rPr lang="ru-RU" sz="2400" b="1" dirty="0"/>
              <a:t> </a:t>
            </a:r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0962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306" y="3827941"/>
            <a:ext cx="9764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БОЛЕЕ </a:t>
            </a:r>
          </a:p>
          <a:p>
            <a:pPr marL="1143000" indent="-1143000">
              <a:buAutoNum type="arabicPlain" startAt="8000"/>
            </a:pPr>
            <a:r>
              <a:rPr lang="ru-RU" sz="6600" b="1" dirty="0" smtClean="0"/>
              <a:t> ЗРИТЕЛЕЙ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369253">
            <a:off x="5084304" y="1057598"/>
            <a:ext cx="5502875" cy="3715265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253">
            <a:off x="5260997" y="1174505"/>
            <a:ext cx="5157629" cy="34319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419432">
            <a:off x="8001455" y="3522264"/>
            <a:ext cx="3351051" cy="2312015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432">
            <a:off x="8073894" y="3620943"/>
            <a:ext cx="3201991" cy="21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42096" y="1460486"/>
            <a:ext cx="5236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Липецк</a:t>
            </a:r>
            <a:endParaRPr lang="ru-RU" sz="2800" dirty="0"/>
          </a:p>
          <a:p>
            <a:r>
              <a:rPr lang="ru-RU" sz="2800" b="1" dirty="0"/>
              <a:t>Москва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Воронеж </a:t>
            </a:r>
            <a:br>
              <a:rPr lang="ru-RU" sz="2800" b="1" dirty="0" smtClean="0"/>
            </a:br>
            <a:r>
              <a:rPr lang="ru-RU" sz="2800" b="1" dirty="0" smtClean="0"/>
              <a:t>Белгород </a:t>
            </a:r>
            <a:br>
              <a:rPr lang="ru-RU" sz="2800" b="1" dirty="0" smtClean="0"/>
            </a:br>
            <a:r>
              <a:rPr lang="ru-RU" sz="2800" b="1" dirty="0" smtClean="0"/>
              <a:t>Курск  </a:t>
            </a:r>
            <a:br>
              <a:rPr lang="ru-RU" sz="2800" b="1" dirty="0" smtClean="0"/>
            </a:br>
            <a:r>
              <a:rPr lang="ru-RU" sz="2800" b="1" dirty="0" smtClean="0"/>
              <a:t>Рязань </a:t>
            </a:r>
            <a:br>
              <a:rPr lang="ru-RU" sz="2800" b="1" dirty="0" smtClean="0"/>
            </a:br>
            <a:r>
              <a:rPr lang="ru-RU" sz="2800" b="1" dirty="0" smtClean="0"/>
              <a:t>Камчатка </a:t>
            </a:r>
            <a:br>
              <a:rPr lang="ru-RU" sz="2800" b="1" dirty="0" smtClean="0"/>
            </a:br>
            <a:r>
              <a:rPr lang="ru-RU" sz="2800" b="1" dirty="0" smtClean="0"/>
              <a:t>Смоленск </a:t>
            </a:r>
          </a:p>
          <a:p>
            <a:r>
              <a:rPr lang="ru-RU" sz="2800" b="1" dirty="0"/>
              <a:t>Дания </a:t>
            </a:r>
            <a:br>
              <a:rPr lang="ru-RU" sz="2800" b="1" dirty="0"/>
            </a:br>
            <a:r>
              <a:rPr lang="ru-RU" sz="2800" b="1" dirty="0"/>
              <a:t>Франция (Бургундия)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58001" y="1809711"/>
            <a:ext cx="4859677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18591" y="1732767"/>
            <a:ext cx="513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География гостей </a:t>
            </a:r>
            <a:r>
              <a:rPr lang="ru-RU" sz="2800" b="1" dirty="0" smtClean="0"/>
              <a:t>фестиваля</a:t>
            </a:r>
          </a:p>
        </p:txBody>
      </p:sp>
      <p:sp>
        <p:nvSpPr>
          <p:cNvPr id="16" name="Прямоугольник 15"/>
          <p:cNvSpPr/>
          <p:nvPr/>
        </p:nvSpPr>
        <p:spPr>
          <a:xfrm rot="419432">
            <a:off x="7127208" y="2748526"/>
            <a:ext cx="4023701" cy="2637347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158">
            <a:off x="7283376" y="2838054"/>
            <a:ext cx="3711366" cy="24693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1020860">
            <a:off x="-1393453" y="2683819"/>
            <a:ext cx="5061359" cy="3525277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860">
            <a:off x="-1460948" y="2780192"/>
            <a:ext cx="5030145" cy="33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02428" y="2988104"/>
            <a:ext cx="4859677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44921" y="2859727"/>
            <a:ext cx="495585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www.chernozemrock.ru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301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718" y="2676699"/>
            <a:ext cx="9764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ПРЕДСТАВЛЯЕТ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35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097" y="2625566"/>
            <a:ext cx="9764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РОК-ФЕСТИВАЛЬ</a:t>
            </a:r>
          </a:p>
        </p:txBody>
      </p:sp>
    </p:spTree>
    <p:extLst>
      <p:ext uri="{BB962C8B-B14F-4D97-AF65-F5344CB8AC3E}">
        <p14:creationId xmlns:p14="http://schemas.microsoft.com/office/powerpoint/2010/main" val="645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81" y="556953"/>
            <a:ext cx="10058400" cy="57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124" y="3141895"/>
            <a:ext cx="1020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21-22 </a:t>
            </a:r>
            <a:r>
              <a:rPr lang="ru-RU" sz="6000" b="1" dirty="0" smtClean="0"/>
              <a:t>августа 2015г.</a:t>
            </a:r>
            <a:endParaRPr lang="ru-RU" sz="60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79" y="4353918"/>
            <a:ext cx="1623051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79" y="2061895"/>
            <a:ext cx="1623051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69" y="2061895"/>
            <a:ext cx="1623236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7" y="2061895"/>
            <a:ext cx="1623129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27" y="2061895"/>
            <a:ext cx="1623222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35" y="4353918"/>
            <a:ext cx="1623095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27" y="4353918"/>
            <a:ext cx="1623051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80" y="4353918"/>
            <a:ext cx="1623051" cy="10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3" y="4353918"/>
            <a:ext cx="1623051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32" y="2061895"/>
            <a:ext cx="162280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35152" y="2014208"/>
            <a:ext cx="4049606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71273" y="2044986"/>
            <a:ext cx="5084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Полностью построенная инфраструктура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8049" y="2566929"/>
            <a:ext cx="6043757" cy="419912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69" y="2686651"/>
            <a:ext cx="5882716" cy="392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87363" y="2672754"/>
            <a:ext cx="6094172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01620" y="2595810"/>
            <a:ext cx="976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Рекламная поддержка в 2 регионах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2478" y="3211109"/>
            <a:ext cx="523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Тамбовская область </a:t>
            </a:r>
            <a:endParaRPr lang="ru-RU" sz="2800" dirty="0"/>
          </a:p>
          <a:p>
            <a:pPr algn="ctr"/>
            <a:r>
              <a:rPr lang="ru-RU" sz="2800" dirty="0" smtClean="0"/>
              <a:t>Липецкая </a:t>
            </a:r>
            <a:r>
              <a:rPr lang="ru-RU" sz="2800" dirty="0"/>
              <a:t>область </a:t>
            </a:r>
            <a:endParaRPr lang="ru-RU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84965" y="4336472"/>
            <a:ext cx="919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Рекламные ресурсы: телевидение, радио, баннеры, афиши, </a:t>
            </a:r>
            <a:r>
              <a:rPr lang="ru-RU" dirty="0" err="1" smtClean="0"/>
              <a:t>соц.сети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35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4" y="0"/>
            <a:ext cx="12214414" cy="69494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1268" y="1777722"/>
            <a:ext cx="4859677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38875" y="1300669"/>
            <a:ext cx="976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ОРГАНИЗАЦИИ ЗАДЕЙСТВОВАНЫ</a:t>
            </a:r>
          </a:p>
          <a:p>
            <a:pPr algn="ctr"/>
            <a:r>
              <a:rPr lang="ru-RU" sz="2800" b="1" dirty="0" smtClean="0"/>
              <a:t>БОЛЕЕ 600 ЧЕЛОВЕК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4815" y="2539183"/>
            <a:ext cx="5679146" cy="3880229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95" y="2620054"/>
            <a:ext cx="5523888" cy="36756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30152" y="3136998"/>
            <a:ext cx="3820793" cy="2684599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7" y="3236448"/>
            <a:ext cx="3669702" cy="24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4" cy="694944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114024" y="6292578"/>
            <a:ext cx="629338" cy="315883"/>
          </a:xfrm>
          <a:prstGeom prst="actionButtonForwardNext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346044" y="6292578"/>
            <a:ext cx="640080" cy="315883"/>
          </a:xfrm>
          <a:prstGeom prst="actionButtonBackPrevious">
            <a:avLst/>
          </a:prstGeom>
          <a:solidFill>
            <a:srgbClr val="FD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44" y="126772"/>
            <a:ext cx="1571978" cy="2933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45992" y="1159884"/>
            <a:ext cx="4859677" cy="369332"/>
          </a:xfrm>
          <a:prstGeom prst="rect">
            <a:avLst/>
          </a:prstGeom>
          <a:solidFill>
            <a:srgbClr val="FDF200"/>
          </a:solidFill>
          <a:ln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55740" y="1113717"/>
            <a:ext cx="270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/>
              <a:t>ВЕДУЩИЕ</a:t>
            </a:r>
          </a:p>
        </p:txBody>
      </p:sp>
      <p:pic>
        <p:nvPicPr>
          <p:cNvPr id="1026" name="Picture 2" descr="http://chernozemrock.ru/images/%D0%B2%D0%B5%D0%B4%D1%83%D1%89%D0%B8%D0%B9%20%D0%B5%D0%B3%D0%BE%D1%80%20%D0%BF%D0%B8%D1%80%D0%BE%D0%B3%D0%BE%D0%B2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95" y="2254775"/>
            <a:ext cx="2568663" cy="38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rnozemrock.ru/images/%D0%B2%D0%B5%D0%B4%D1%83%D1%89%D0%B8%D0%B9%20%D1%80%D0%BE%D0%BC%D0%B0%D0%BD%20%D0%B1%D1%83%D0%B4%D0%BD%D0%B8%D0%BA%D0%BE%D0%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40" y="2253521"/>
            <a:ext cx="3809437" cy="38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81838" y="6062958"/>
            <a:ext cx="270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Егор Пирогов</a:t>
            </a:r>
            <a:endParaRPr lang="ru-RU" b="1" cap="all" dirty="0"/>
          </a:p>
        </p:txBody>
      </p:sp>
      <p:sp>
        <p:nvSpPr>
          <p:cNvPr id="15" name="TextBox 14"/>
          <p:cNvSpPr txBox="1"/>
          <p:nvPr/>
        </p:nvSpPr>
        <p:spPr>
          <a:xfrm>
            <a:off x="5360065" y="6062958"/>
            <a:ext cx="270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Роман </a:t>
            </a:r>
            <a:r>
              <a:rPr lang="ru-RU" b="1" i="1" dirty="0" err="1"/>
              <a:t>Будников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5327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65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alpopov</dc:creator>
  <cp:lastModifiedBy>alpopov</cp:lastModifiedBy>
  <cp:revision>87</cp:revision>
  <dcterms:created xsi:type="dcterms:W3CDTF">2015-04-22T06:49:31Z</dcterms:created>
  <dcterms:modified xsi:type="dcterms:W3CDTF">2015-09-11T14:04:38Z</dcterms:modified>
</cp:coreProperties>
</file>