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9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0" r:id="rId13"/>
    <p:sldId id="26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17" Type="http://schemas.openxmlformats.org/officeDocument/2006/relationships/image" Target="../media/image65.jpeg"/><Relationship Id="rId2" Type="http://schemas.openxmlformats.org/officeDocument/2006/relationships/image" Target="../media/image50.png"/><Relationship Id="rId16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5" Type="http://schemas.openxmlformats.org/officeDocument/2006/relationships/image" Target="../media/image63.jpeg"/><Relationship Id="rId10" Type="http://schemas.openxmlformats.org/officeDocument/2006/relationships/image" Target="../media/image58.jpeg"/><Relationship Id="rId4" Type="http://schemas.openxmlformats.org/officeDocument/2006/relationships/image" Target="../media/image52.png"/><Relationship Id="rId9" Type="http://schemas.openxmlformats.org/officeDocument/2006/relationships/image" Target="../media/image57.jpeg"/><Relationship Id="rId14" Type="http://schemas.openxmlformats.org/officeDocument/2006/relationships/image" Target="../media/image6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ДЕРЕВНЯ ТЫГЫДЫМ\РЕКЛАМНЫЙ МАТЕРИАЛ\рекламный материал\фон - горизонтал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11" y="0"/>
            <a:ext cx="92591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1080119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CyrillicOld" pitchFamily="2" charset="0"/>
              </a:rPr>
              <a:t/>
            </a:r>
            <a:br>
              <a:rPr lang="ru-RU" sz="2800" dirty="0" smtClean="0">
                <a:latin typeface="CyrillicOld" pitchFamily="2" charset="0"/>
              </a:rPr>
            </a:br>
            <a:r>
              <a:rPr lang="ru-RU" sz="2800" dirty="0">
                <a:latin typeface="CyrillicOld" pitchFamily="2" charset="0"/>
              </a:rPr>
              <a:t/>
            </a:r>
            <a:br>
              <a:rPr lang="ru-RU" sz="2800" dirty="0">
                <a:latin typeface="CyrillicOld" pitchFamily="2" charset="0"/>
              </a:rPr>
            </a:br>
            <a:r>
              <a:rPr lang="ru-RU" sz="2800" dirty="0" smtClean="0">
                <a:latin typeface="CyrillicOld" pitchFamily="2" charset="0"/>
              </a:rPr>
              <a:t/>
            </a:r>
            <a:br>
              <a:rPr lang="ru-RU" sz="2800" dirty="0" smtClean="0">
                <a:latin typeface="CyrillicOld" pitchFamily="2" charset="0"/>
              </a:rPr>
            </a:br>
            <a:r>
              <a:rPr lang="ru-RU" sz="2400" dirty="0">
                <a:latin typeface="CyrillicOld" pitchFamily="2" charset="0"/>
              </a:rPr>
              <a:t/>
            </a:r>
            <a:br>
              <a:rPr lang="ru-RU" sz="2400" dirty="0">
                <a:latin typeface="CyrillicOld" pitchFamily="2" charset="0"/>
              </a:rPr>
            </a:br>
            <a:r>
              <a:rPr lang="ru-RU" sz="2400" dirty="0" smtClean="0">
                <a:latin typeface="CyrillicOld" pitchFamily="2" charset="0"/>
              </a:rPr>
              <a:t/>
            </a:r>
            <a:br>
              <a:rPr lang="ru-RU" sz="2400" dirty="0" smtClean="0">
                <a:latin typeface="CyrillicOld" pitchFamily="2" charset="0"/>
              </a:rPr>
            </a:br>
            <a:r>
              <a:rPr lang="ru-RU" sz="2400" dirty="0">
                <a:latin typeface="CyrillicOld" pitchFamily="2" charset="0"/>
              </a:rPr>
              <a:t/>
            </a:r>
            <a:br>
              <a:rPr lang="ru-RU" sz="2400" dirty="0">
                <a:latin typeface="CyrillicOld" pitchFamily="2" charset="0"/>
              </a:rPr>
            </a:br>
            <a:r>
              <a:rPr lang="ru-RU" sz="2400" dirty="0" smtClean="0">
                <a:latin typeface="CyrillicOld" pitchFamily="2" charset="0"/>
              </a:rPr>
              <a:t/>
            </a:r>
            <a:br>
              <a:rPr lang="ru-RU" sz="2400" dirty="0" smtClean="0">
                <a:latin typeface="CyrillicOld" pitchFamily="2" charset="0"/>
              </a:rPr>
            </a:br>
            <a:r>
              <a:rPr lang="ru-RU" sz="2400" dirty="0" smtClean="0">
                <a:latin typeface="CyrillicOld" pitchFamily="2" charset="0"/>
              </a:rPr>
              <a:t/>
            </a:r>
            <a:br>
              <a:rPr lang="ru-RU" sz="2400" dirty="0" smtClean="0">
                <a:latin typeface="CyrillicOld" pitchFamily="2" charset="0"/>
              </a:rPr>
            </a:br>
            <a:r>
              <a:rPr lang="ru-RU" sz="2400" dirty="0" smtClean="0">
                <a:latin typeface="CyrillicOld" pitchFamily="2" charset="0"/>
              </a:rPr>
              <a:t/>
            </a:r>
            <a:br>
              <a:rPr lang="ru-RU" sz="2400" dirty="0" smtClean="0">
                <a:latin typeface="CyrillicOld" pitchFamily="2" charset="0"/>
              </a:rPr>
            </a:br>
            <a:endParaRPr lang="ru-RU" sz="2400" dirty="0">
              <a:latin typeface="CyrillicOld" pitchFamily="2" charset="0"/>
            </a:endParaRPr>
          </a:p>
        </p:txBody>
      </p:sp>
      <p:pic>
        <p:nvPicPr>
          <p:cNvPr id="1027" name="Picture 3" descr="C:\Users\1\Desktop\ДЕРЕВНЯ ТЫГЫДЫМ\РЕКЛАМНЫЙ МАТЕРИАЛ\рекламный материал\тайн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186" y="4725144"/>
            <a:ext cx="5314950" cy="163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\Desktop\ДЕРЕВНЯ ТЫГЫДЫМ\РЕКЛАМНЫЙ МАТЕРИАЛ\рекламный материал\logo_village_tygydy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984" y="980728"/>
            <a:ext cx="3181179" cy="323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1\Desktop\ДЕРЕВНЯ ТЫГЫДЫМ\РЕКЛАМНЫЙ МАТЕРИАЛ\рекламный материал\телефон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92498"/>
            <a:ext cx="2341563" cy="277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1\Desktop\ДЕРЕВНЯ ТЫГЫДЫМ\РЕКЛАМНЫЙ МАТЕРИАЛ\рекламный материал\почта, сайт, группа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07987"/>
            <a:ext cx="2341563" cy="277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1\Desktop\ДЕРЕВНЯ ТЫГЫДЫМ\РЕКЛАМНЫЙ МАТЕРИАЛ\рекламный материал\эктк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495" y="307796"/>
            <a:ext cx="2658332" cy="69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1\Desktop\ДЕРЕВНЯ ТЫГЫДЫМ\МЕРОПРИЯТИЯ\тыгыдымский конь\для премии\сказочная программа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177" y="4341587"/>
            <a:ext cx="5159707" cy="383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1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1\Desktop\ДЕРЕВНЯ ТЫГЫДЫМ\РЕКЛАМНЫЙ МАТЕРИАЛ\рекламный материал\фон - горизонтал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1\Desktop\ДЕРЕВНЯ ТЫГЫДЫМ\МЕРОПРИЯТИЯ\тыгыдымский конь\для премии\сказка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26" y="442038"/>
            <a:ext cx="7911347" cy="100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1\Desktop\ДЕРЕВНЯ ТЫГЫДЫМ\МЕРОПРИЯТИЯ\тыгыдымский конь\для премии\WpLwwRXR_3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16" y="1443827"/>
            <a:ext cx="6519965" cy="488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1\Desktop\ДЕРЕВНЯ ТЫГЫДЫМ\МЕРОПРИЯТИЯ\тыгыдымский конь\для премии\2QvJAsEIUm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310" y="4010069"/>
            <a:ext cx="3826759" cy="254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1\Desktop\ДЕРЕВНЯ ТЫГЫДЫМ\МЕРОПРИЯТИЯ\тыгыдымский конь\для премии\6akLPv5SrG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734" y="1443826"/>
            <a:ext cx="2028939" cy="270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1\Desktop\ДЕРЕВНЯ ТЫГЫДЫМ\МЕРОПРИЯТИЯ\тыгыдымский конь\для премии\u0pn2LxRkc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46" y="5115048"/>
            <a:ext cx="1058150" cy="140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Users\1\Desktop\ДЕРЕВНЯ ТЫГЫДЫМ\МЕРОПРИЯТИЯ\тыгыдымский конь\для премии\qv4ivWSo5EM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496" y="4149080"/>
            <a:ext cx="3212814" cy="240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66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1\Desktop\ДЕРЕВНЯ ТЫГЫДЫМ\РЕКЛАМНЫЙ МАТЕРИАЛ\рекламный материал\фон - горизонтал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1\Desktop\ДЕРЕВНЯ ТЫГЫДЫМ\МЕРОПРИЯТИЯ\тыгыдымский конь\для премии\сказка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481" y="476672"/>
            <a:ext cx="5357038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1\Desktop\ДЕРЕВНЯ ТЫГЫДЫМ\МЕРОПРИЯТИЯ\тыгыдымский конь\для премии\OA9S_lngeL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56" y="1405314"/>
            <a:ext cx="7687733" cy="512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42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91283"/>
            <a:ext cx="1847850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333200"/>
            <a:ext cx="1347787" cy="202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7" descr="C:\Users\1\Desktop\ДЕРЕВНЯ ТЫГЫДЫМ\МЕРОПРИЯТИЯ\Фестиваль Зеленые Луга\фото к презентации\IMG_823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929" y="3664362"/>
            <a:ext cx="1817390" cy="272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C:\Users\1\Desktop\ДЕРЕВНЯ ТЫГЫДЫМ\МЕРОПРИЯТИЯ\Фестиваль Зеленые Луга\фото к презентации\DSC0298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558" y="1580908"/>
            <a:ext cx="2273802" cy="143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1\Desktop\ДЕРЕВНЯ ТЫГЫДЫМ\МЕРОПРИЯТИЯ\Фестиваль Зеленые Луга\2014\1 день\1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897" y="2727759"/>
            <a:ext cx="2364462" cy="156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C:\Users\1\Desktop\ДЕРЕВНЯ ТЫГЫДЫМ\МЕРОПРИЯТИЯ\Фестиваль Зеленые Луга\фото к презентации\IMG_832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761" y="3776785"/>
            <a:ext cx="1718599" cy="258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C:\Users\1\Desktop\ДЕРЕВНЯ ТЫГЫДЫМ\МЕРОПРИЯТИЯ\Фестиваль Зеленые Луга\фото к презентации\DSC0317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939" y="1580908"/>
            <a:ext cx="1257255" cy="189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1" descr="C:\Users\1\Desktop\ДЕРЕВНЯ ТЫГЫДЫМ\МЕРОПРИЯТИЯ\Фестиваль Зеленые Луга\фото к презентации\DSC0314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096" y="1591283"/>
            <a:ext cx="2788843" cy="185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1\Desktop\ДЕРЕВНЯ ТЫГЫДЫМ\МЕРОПРИЯТИЯ\Фестиваль Зеленые Луга\фото к презентации\DSC03178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563" y="3379862"/>
            <a:ext cx="2163971" cy="143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Users\1\Desktop\ДЕРЕВНЯ ТЫГЫДЫМ\МЕРОПРИЯТИЯ\Фестиваль Зеленые Луга\2014\1 день\1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922" y="2767132"/>
            <a:ext cx="2556471" cy="169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:\Users\1\Desktop\ДЕРЕВНЯ ТЫГЫДЫМ\МЕРОПРИЯТИЯ\Фестиваль Зеленые Луга\фото к презентации\6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796" y="2752655"/>
            <a:ext cx="1089523" cy="164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5" descr="C:\Users\1\Desktop\ДЕРЕВНЯ ТЫГЫДЫМ\МЕРОПРИЯТИЯ\Фестиваль Зеленые Луга\фото к презентации\IMG_8272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868564"/>
            <a:ext cx="2280678" cy="151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1\Desktop\ДЕРЕВНЯ ТЫГЫДЫМ\МЕРОПРИЯТИЯ\Фестиваль Зеленые Луга\фото к презентации\56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13" y="4478563"/>
            <a:ext cx="1264116" cy="190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1\Desktop\ДЕРЕВНЯ ТЫГЫДЫМ\МЕРОПРИЯТИЯ\тыгыдымский конь\для премии\слайд12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049" y="188639"/>
            <a:ext cx="6449901" cy="139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:\Users\1\Desktop\ДЕРЕВНЯ ТЫГЫДЫМ\МЕРОПРИЯТИЯ\тыгыдымский конь\для премии\слайд12.1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044" y="6357263"/>
            <a:ext cx="5894387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6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1\Desktop\ДЕРЕВНЯ ТЫГЫДЫМ\РЕКЛАМНЫЙ МАТЕРИАЛ\рекламный материал\фон - горизонтал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426"/>
            <a:ext cx="9144000" cy="687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1\Desktop\ДЕРЕВНЯ ТЫГЫДЫМ\МЕРОПРИЯТИЯ\тыгыдымский конь\фото программы\bjMTZ9vkB9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55" y="859737"/>
            <a:ext cx="7670800" cy="511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1\Desktop\ДЕРЕВНЯ ТЫГЫДЫМ\МЕРОПРИЯТИЯ\тыгыдымский конь\для премии\фо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000" y="235821"/>
            <a:ext cx="2725709" cy="59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1\Desktop\ДЕРЕВНЯ ТЫГЫДЫМ\МЕРОПРИЯТИЯ\тыгыдымский конь\для премии\сказка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726" y="5977837"/>
            <a:ext cx="3686547" cy="54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49" y="3773760"/>
            <a:ext cx="1778574" cy="2751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C:\Users\1\Desktop\ДЕРЕВНЯ ТЫГЫДЫМ\МЕРОПРИЯТИЯ\тыгыдымский конь\для премии\WKfzGH46gU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730" y="3773760"/>
            <a:ext cx="2054980" cy="268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62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ЕРЕВНЯ ТЫГЫДЫМ\МЕРОПРИЯТИЯ\тыгыдымский конь\для премии\сказ о коне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28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ДЕРЕВНЯ ТЫГЫДЫМ\МЕРОПРИЯТИЯ\тыгыдымский конь\для премии\сказ о коне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4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ДЕРЕВНЯ ТЫГЫДЫМ\РЕКЛАМНЫЙ МАТЕРИАЛ\рекламный материал\фон - горизонтал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18"/>
            <a:ext cx="9145875" cy="685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19" y="1628800"/>
            <a:ext cx="7240236" cy="4827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1\Desktop\ДЕРЕВНЯ ТЫГЫДЫМ\МЕРОПРИЯТИЯ\тыгыдымский конь\для премии\слайд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32" y="260648"/>
            <a:ext cx="7457823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18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ДЕРЕВНЯ ТЫГЫДЫМ\РЕКЛАМНЫЙ МАТЕРИАЛ\рекламный материал\фон - горизонтал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82"/>
            <a:ext cx="9144000" cy="685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1\Desktop\ДЕРЕВНЯ ТЫГЫДЫМ\МЕРОПРИЯТИЯ\тыгыдымский конь\для премии\сказка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93" y="260648"/>
            <a:ext cx="6540414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1\Desktop\ДЕРЕВНЯ ТЫГЫДЫМ\МЕРОПРИЯТИЯ\тыгыдымский конь\фото программы\Yahdl5SaMd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60614"/>
            <a:ext cx="3672408" cy="245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1\Desktop\ДЕРЕВНЯ ТЫГЫДЫМ\МЕРОПРИЯТИЯ\тыгыдымский конь\фото программы\YaIEiv_4M_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60614"/>
            <a:ext cx="3749446" cy="498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1\Desktop\ДЕРЕВНЯ ТЫГЫДЫМ\МЕРОПРИЯТИЯ\тыгыдымский конь\фото программы\YHBGEOqoxP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33695"/>
            <a:ext cx="3639407" cy="242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344" y="1700849"/>
            <a:ext cx="2957311" cy="1969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378" y="4173751"/>
            <a:ext cx="2808312" cy="1871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121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esktop\ДЕРЕВНЯ ТЫГЫДЫМ\РЕКЛАМНЫЙ МАТЕРИАЛ\рекламный материал\фон - горизонтал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64" y="-11686"/>
            <a:ext cx="9156964" cy="686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1\Desktop\ДЕРЕВНЯ ТЫГЫДЫМ\МЕРОПРИЯТИЯ\тыгыдымский конь\для премии\сказка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777" y="260648"/>
            <a:ext cx="5626100" cy="120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1\Desktop\ДЕРЕВНЯ ТЫГЫДЫМ\МЕРОПРИЯТИЯ\тыгыдымский конь\для премии\dSet6vFRTJQ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476989"/>
            <a:ext cx="3988952" cy="26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1\Desktop\ДЕРЕВНЯ ТЫГЫДЫМ\МЕРОПРИЯТИЯ\тыгыдымский конь\для премии\KLKZ9X6ZqZQ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695" y="4425143"/>
            <a:ext cx="2560241" cy="192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1\Desktop\ДЕРЕВНЯ ТЫГЫДЫМ\МЕРОПРИЯТИЯ\тыгыдымский конь\для премии\QY8APmT6sX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15964"/>
            <a:ext cx="3336248" cy="500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1\Desktop\ДЕРЕВНЯ ТЫГЫДЫМ\МЕРОПРИЯТИЯ\тыгыдымский конь\для премии\vGRXaQEbls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991" y="4245123"/>
            <a:ext cx="1710168" cy="228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36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esktop\ДЕРЕВНЯ ТЫГЫДЫМ\РЕКЛАМНЫЙ МАТЕРИАЛ\рекламный материал\фон - горизонтал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1\Desktop\ДЕРЕВНЯ ТЫГЫДЫМ\МЕРОПРИЯТИЯ\тыгыдымский конь\для премии\сказка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60648"/>
            <a:ext cx="3505888" cy="103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1\Desktop\ДЕРЕВНЯ ТЫГЫДЫМ\МЕРОПРИЯТИЯ\тыгыдымский конь\для премии\BAMBD2ueSX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50" y="1196752"/>
            <a:ext cx="3930350" cy="524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1\Desktop\ДЕРЕВНЯ ТЫГЫДЫМ\МЕРОПРИЯТИЯ\тыгыдымский конь\для премии\gHom6oMvb1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535" y="1196752"/>
            <a:ext cx="3862668" cy="257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1\Desktop\ДЕРЕВНЯ ТЫГЫДЫМ\МЕРОПРИЯТИЯ\тыгыдымский конь\для премии\En3hEf7y9Y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07" y="3893201"/>
            <a:ext cx="3862667" cy="257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94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\Desktop\ДЕРЕВНЯ ТЫГЫДЫМ\РЕКЛАМНЫЙ МАТЕРИАЛ\рекламный материал\фон - горизонтал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3" y="-27384"/>
            <a:ext cx="912580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1\Desktop\ДЕРЕВНЯ ТЫГЫДЫМ\МЕРОПРИЯТИЯ\тыгыдымский конь\для премии\TkkUolbTgM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45" y="1461569"/>
            <a:ext cx="2780907" cy="210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1\Desktop\ДЕРЕВНЯ ТЫГЫДЫМ\МЕРОПРИЯТИЯ\тыгыдымский конь\для премии\OsdEkThs-w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748" y="1461569"/>
            <a:ext cx="3359227" cy="504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1\Desktop\ДЕРЕВНЯ ТЫГЫДЫМ\МЕРОПРИЯТИЯ\тыгыдымский конь\для премии\fsIMr5U2IB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252" y="1461568"/>
            <a:ext cx="2013991" cy="268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C:\Users\1\Desktop\ДЕРЕВНЯ ТЫГЫДЫМ\МЕРОПРИЯТИЯ\тыгыдымский конь\для премии\сказка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558" y="656692"/>
            <a:ext cx="6305075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04" y="3290085"/>
            <a:ext cx="3438376" cy="228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0" name="Picture 12" descr="C:\Users\1\Desktop\ДЕРЕВНЯ ТЫГЫДЫМ\МЕРОПРИЯТИЯ\тыгыдымский конь\для премии\5gvoWaVUM9U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865" y="3294466"/>
            <a:ext cx="2696385" cy="179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1\Desktop\ДЕРЕВНЯ ТЫГЫДЫМ\МЕРОПРИЯТИЯ\тыгыдымский конь\для премии\ABInPeLNZ_M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45" y="5189443"/>
            <a:ext cx="1984520" cy="132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C:\Users\1\Desktop\ДЕРЕВНЯ ТЫГЫДЫМ\МЕРОПРИЯТИЯ\Фестиваль Зеленые Луга\фото к презентации\1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891" y="5004748"/>
            <a:ext cx="2261360" cy="150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49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\Desktop\ДЕРЕВНЯ ТЫГЫДЫМ\РЕКЛАМНЫЙ МАТЕРИАЛ\рекламный материал\фон - горизонтал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" y="0"/>
            <a:ext cx="9156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1\Desktop\ДЕРЕВНЯ ТЫГЫДЫМ\МЕРОПРИЯТИЯ\тыгыдымский конь\для премии\сказка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234" y="476672"/>
            <a:ext cx="587468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1\Desktop\ДЕРЕВНЯ ТЫГЫДЫМ\МЕРОПРИЯТИЯ\тыгыдымский конь\для премии\GRzqnqgZHU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012" y="1436812"/>
            <a:ext cx="4554306" cy="341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1\Desktop\ДЕРЕВНЯ ТЫГЫДЫМ\МЕРОПРИЯТИЯ\тыгыдымский конь\для премии\iV-DgWg-K6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725" y="4148169"/>
            <a:ext cx="1615054" cy="242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1\Desktop\ДЕРЕВНЯ ТЫГЫДЫМ\МЕРОПРИЯТИЯ\тыгыдымский конь\для премии\94T3JjX2lJ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53219"/>
            <a:ext cx="4807181" cy="360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1\Desktop\ДЕРЕВНЯ ТЫГЫДЫМ\МЕРОПРИЯТИЯ\тыгыдымский конь\для премии\lAeZYi0OtG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30" y="1463900"/>
            <a:ext cx="1716574" cy="228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288" y="4127387"/>
            <a:ext cx="1783538" cy="240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284" y="1465265"/>
            <a:ext cx="1924727" cy="19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563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0</Words>
  <Application>Microsoft Office PowerPoint</Application>
  <PresentationFormat>Экран (4:3)</PresentationFormat>
  <Paragraphs>1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Тайна Тыгыдымского коня</dc:title>
  <dc:creator>1</dc:creator>
  <cp:lastModifiedBy>1</cp:lastModifiedBy>
  <cp:revision>28</cp:revision>
  <dcterms:created xsi:type="dcterms:W3CDTF">2015-08-25T11:40:43Z</dcterms:created>
  <dcterms:modified xsi:type="dcterms:W3CDTF">2015-09-01T07:02:51Z</dcterms:modified>
</cp:coreProperties>
</file>