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8" r:id="rId5"/>
    <p:sldId id="269" r:id="rId6"/>
    <p:sldId id="270" r:id="rId7"/>
    <p:sldId id="273" r:id="rId8"/>
    <p:sldId id="272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6DA3-BB7A-415E-B15D-06108010A07E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5386-6DFE-4BC8-BFF2-F84673F6AA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ga.Fomicheva\Desktop\!!!!!!!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"/>
            <a:ext cx="9144000" cy="51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907704" y="987574"/>
            <a:ext cx="5040560" cy="3384376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Olga.Fomichev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70" y="1204447"/>
            <a:ext cx="3848228" cy="27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!!!!!!!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6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lga.Fomicheva\Desktop\Безымянныйпрго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4" y="0"/>
            <a:ext cx="7650140" cy="51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7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!!!!!!!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6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"/>
            <a:ext cx="9144000" cy="5140103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259632" y="699542"/>
            <a:ext cx="6480720" cy="3816424"/>
          </a:xfrm>
          <a:prstGeom prst="plaqu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5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ТУЛА – РОДИНА ЛЕВШИ</a:t>
            </a:r>
          </a:p>
          <a:p>
            <a:pPr algn="just"/>
            <a:r>
              <a:rPr lang="ru-RU" b="1" kern="5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Тула </a:t>
            </a:r>
            <a:r>
              <a:rPr lang="ru-RU" b="1" kern="50" dirty="0">
                <a:solidFill>
                  <a:srgbClr val="FF0000"/>
                </a:solidFill>
                <a:latin typeface="Times New Roman"/>
                <a:ea typeface="Times New Roman"/>
              </a:rPr>
              <a:t>– одно из наиболее подходящих мест проведения праздника, так как именно Тула в России ассоциируется с местом рождения  и жизнедеятельности одного из самых известных Левшей русскоязычного мира – героя сказа </a:t>
            </a:r>
            <a:r>
              <a:rPr lang="ru-RU" b="1" kern="5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Н.С.Лескова</a:t>
            </a:r>
            <a:r>
              <a:rPr lang="ru-RU" b="1" kern="5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kern="50" dirty="0">
                <a:solidFill>
                  <a:srgbClr val="FF0000"/>
                </a:solidFill>
                <a:latin typeface="Times New Roman"/>
                <a:ea typeface="Times New Roman"/>
              </a:rPr>
              <a:t>«О тульском косом левше и стальной блохе».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8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!!!!!!!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6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"/>
            <a:ext cx="9144000" cy="5140103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левша\0_ceeb3_be727e8a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198"/>
            <a:ext cx="7272808" cy="486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29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!!!!!!!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6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"/>
            <a:ext cx="9144000" cy="5140103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Фото\2014\Форум\5833e369ad3d772ee2aad467eeea49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9662"/>
            <a:ext cx="3145127" cy="317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2014\Форум\b1ea5dd5da69f455b52405ef921774b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82" y="267494"/>
            <a:ext cx="369129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\2014\Форум\2911fccc377aa8b2efaf2c4489603e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3448"/>
            <a:ext cx="3438741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!!!!!!!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6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"/>
            <a:ext cx="9144000" cy="5140103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левша\День Левши, г. Тула_files\b4e7c2d13bd2914eddf15b1999d57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26923"/>
            <a:ext cx="2592288" cy="172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user\Desktop\левша\День Левши, г. Тула_files\03c392c7cf1e591d3aa3e7de6f4e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195190"/>
            <a:ext cx="2639872" cy="1760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D:\Фото\2014\Форум\eb57f6eddab17c3ba4022b0107ac92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14456"/>
            <a:ext cx="3960440" cy="282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\2014\Форум\eba34b31a9856163e13ca5a1a06aa6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5766"/>
            <a:ext cx="2529169" cy="2306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Фото\2014\Форум\c7544992e44ed48e63f78362b29ba90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41" y="337402"/>
            <a:ext cx="3348372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9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!!!!!!!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6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"/>
            <a:ext cx="9144000" cy="5140103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lga.Fomicheva\Desktop\олдщ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7"/>
            <a:ext cx="7768032" cy="51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4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!!!!!!!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6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"/>
            <a:ext cx="9144000" cy="5140103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259632" y="699542"/>
            <a:ext cx="6480720" cy="3816424"/>
          </a:xfrm>
          <a:prstGeom prst="plaqu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Olga.Fomicheva\Desktop\Безымянныйвполш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13698"/>
            <a:ext cx="4824536" cy="37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09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46</Words>
  <Application>Microsoft Office PowerPoint</Application>
  <PresentationFormat>Экран (16:9)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Фомичева Ольга Сергеевна</cp:lastModifiedBy>
  <cp:revision>101</cp:revision>
  <dcterms:created xsi:type="dcterms:W3CDTF">2015-09-08T12:32:57Z</dcterms:created>
  <dcterms:modified xsi:type="dcterms:W3CDTF">2015-09-10T11:38:43Z</dcterms:modified>
</cp:coreProperties>
</file>