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57" r:id="rId6"/>
    <p:sldId id="258" r:id="rId7"/>
    <p:sldId id="262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7AFA-15BE-4817-AD12-07A3F73C1DB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7562-E7B8-425F-A14C-8EE4A5219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dirty="0" smtClean="0"/>
              <a:t>Фестиваль жестового пения «Поющая тишина»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7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8229600" cy="524676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001056" cy="605085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7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5467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5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7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Фестиваль жестового пения «Поющая тишина»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Администрация г. Георгиевска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Сати</cp:lastModifiedBy>
  <cp:revision>18</cp:revision>
  <dcterms:created xsi:type="dcterms:W3CDTF">2015-08-24T06:41:23Z</dcterms:created>
  <dcterms:modified xsi:type="dcterms:W3CDTF">2015-09-09T07:06:40Z</dcterms:modified>
</cp:coreProperties>
</file>