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41BF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2280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7D-5C93-416C-8E08-931F1F888BF8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A9C-7C39-44D3-98D1-59AC2C85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7D-5C93-416C-8E08-931F1F888BF8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A9C-7C39-44D3-98D1-59AC2C85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7D-5C93-416C-8E08-931F1F888BF8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A9C-7C39-44D3-98D1-59AC2C85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7D-5C93-416C-8E08-931F1F888BF8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A9C-7C39-44D3-98D1-59AC2C85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7D-5C93-416C-8E08-931F1F888BF8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A9C-7C39-44D3-98D1-59AC2C85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7D-5C93-416C-8E08-931F1F888BF8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A9C-7C39-44D3-98D1-59AC2C85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7D-5C93-416C-8E08-931F1F888BF8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A9C-7C39-44D3-98D1-59AC2C85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7D-5C93-416C-8E08-931F1F888BF8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A9C-7C39-44D3-98D1-59AC2C85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7D-5C93-416C-8E08-931F1F888BF8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A9C-7C39-44D3-98D1-59AC2C85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7D-5C93-416C-8E08-931F1F888BF8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A9C-7C39-44D3-98D1-59AC2C85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6D7B7D-5C93-416C-8E08-931F1F888BF8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C5BA9C-7C39-44D3-98D1-59AC2C85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cover dir="l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7B7D-5C93-416C-8E08-931F1F888BF8}" type="datetimeFigureOut">
              <a:rPr lang="ru-RU" smtClean="0"/>
              <a:pPr/>
              <a:t>21.09.2015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5BA9C-7C39-44D3-98D1-59AC2C85329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cover dir="l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Jelz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79512"/>
            <a:ext cx="6858000" cy="1152128"/>
          </a:xfrm>
        </p:spPr>
        <p:txBody>
          <a:bodyPr>
            <a:noAutofit/>
          </a:bodyPr>
          <a:lstStyle/>
          <a:p>
            <a:r>
              <a:rPr lang="ru-RU" sz="1800" dirty="0" smtClean="0">
                <a:solidFill>
                  <a:srgbClr val="64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verest-Demi" pitchFamily="2" charset="0"/>
              </a:rPr>
              <a:t>Региональная физкультурно-спортивная общественная организация </a:t>
            </a:r>
          </a:p>
          <a:p>
            <a:r>
              <a:rPr lang="ru-RU" sz="1800" dirty="0" smtClean="0">
                <a:solidFill>
                  <a:srgbClr val="641BF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Everest-Demi" pitchFamily="2" charset="0"/>
              </a:rPr>
              <a:t>«Федерация спортивного ориентирования Ставропольского края»</a:t>
            </a:r>
            <a:endParaRPr lang="ru-RU" sz="1800" dirty="0">
              <a:solidFill>
                <a:srgbClr val="641BF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Everest-Demi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16832" y="3203848"/>
            <a:ext cx="309634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rgbClr val="0070C0"/>
                </a:solidFill>
                <a:latin typeface="a_AntiqueTitulDcFr" pitchFamily="82" charset="-52"/>
              </a:rPr>
              <a:t>ПРЕДСТАВЛЯЕТ</a:t>
            </a:r>
            <a:endParaRPr lang="ru-RU" sz="2800" dirty="0">
              <a:solidFill>
                <a:srgbClr val="0070C0"/>
              </a:solidFill>
              <a:latin typeface="a_AntiqueTitulDcFr" pitchFamily="82" charset="-52"/>
            </a:endParaRPr>
          </a:p>
        </p:txBody>
      </p:sp>
      <p:pic>
        <p:nvPicPr>
          <p:cNvPr id="5" name="Рисунок 4" descr="Pastukhov_20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844824" y="3995936"/>
            <a:ext cx="3168352" cy="47508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без подложки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08920" y="1619672"/>
            <a:ext cx="1368152" cy="13681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 advTm="5000">
    <p:cover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elz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3" name="Рисунок 2" descr="SO_sY97RwL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672" y="5868144"/>
            <a:ext cx="5976664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88640" y="683568"/>
            <a:ext cx="6408712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Итак, что же такое спортивное ориентирование?</a:t>
            </a:r>
          </a:p>
          <a:p>
            <a:pPr algn="just"/>
            <a:endParaRPr lang="ru-RU" sz="2000" b="1" dirty="0" smtClean="0">
              <a:solidFill>
                <a:srgbClr val="0070C0"/>
              </a:solidFill>
              <a:latin typeface="Book Antiqua" pitchFamily="18" charset="0"/>
            </a:endParaRPr>
          </a:p>
          <a:p>
            <a:pPr algn="just"/>
            <a:r>
              <a:rPr lang="ru-RU" sz="2000" b="1" dirty="0" smtClean="0">
                <a:latin typeface="Book Antiqua" pitchFamily="18" charset="0"/>
              </a:rPr>
              <a:t>Спортивное ориентирование</a:t>
            </a:r>
            <a:r>
              <a:rPr lang="ru-RU" sz="2000" dirty="0" smtClean="0">
                <a:latin typeface="Book Antiqua" pitchFamily="18" charset="0"/>
              </a:rPr>
              <a:t> – потрясающий вид спорта! </a:t>
            </a:r>
            <a:endParaRPr lang="ru-RU" sz="2000" dirty="0" smtClean="0">
              <a:latin typeface="Book Antiqua" pitchFamily="18" charset="0"/>
            </a:endParaRPr>
          </a:p>
          <a:p>
            <a:pPr algn="just"/>
            <a:r>
              <a:rPr lang="ru-RU" sz="2000" dirty="0" smtClean="0">
                <a:latin typeface="Book Antiqua" pitchFamily="18" charset="0"/>
              </a:rPr>
              <a:t>Он </a:t>
            </a:r>
            <a:r>
              <a:rPr lang="ru-RU" sz="2000" dirty="0" smtClean="0">
                <a:latin typeface="Book Antiqua" pitchFamily="18" charset="0"/>
              </a:rPr>
              <a:t>сочетает в себе физическую и умственную нагрузку.</a:t>
            </a:r>
            <a:br>
              <a:rPr lang="ru-RU" sz="2000" dirty="0" smtClean="0">
                <a:latin typeface="Book Antiqua" pitchFamily="18" charset="0"/>
              </a:rPr>
            </a:br>
            <a:r>
              <a:rPr lang="ru-RU" sz="2000" dirty="0" smtClean="0">
                <a:latin typeface="Book Antiqua" pitchFamily="18" charset="0"/>
              </a:rPr>
              <a:t>При помощи </a:t>
            </a:r>
            <a:r>
              <a:rPr lang="ru-RU" sz="2000" b="1" dirty="0" smtClean="0">
                <a:latin typeface="Book Antiqua" pitchFamily="18" charset="0"/>
              </a:rPr>
              <a:t>компаса и карты</a:t>
            </a:r>
            <a:r>
              <a:rPr lang="ru-RU" sz="2000" dirty="0" smtClean="0">
                <a:latin typeface="Book Antiqua" pitchFamily="18" charset="0"/>
              </a:rPr>
              <a:t> Вы должны преодолеть определенную </a:t>
            </a:r>
            <a:r>
              <a:rPr lang="ru-RU" sz="2000" b="1" dirty="0" smtClean="0">
                <a:latin typeface="Book Antiqua" pitchFamily="18" charset="0"/>
              </a:rPr>
              <a:t>дистанцию</a:t>
            </a:r>
            <a:r>
              <a:rPr lang="ru-RU" sz="2000" dirty="0" smtClean="0">
                <a:latin typeface="Book Antiqua" pitchFamily="18" charset="0"/>
              </a:rPr>
              <a:t> по лесу (по парку или по городу), выбирая при этом </a:t>
            </a:r>
            <a:r>
              <a:rPr lang="ru-RU" sz="2000" b="1" dirty="0" smtClean="0">
                <a:latin typeface="Book Antiqua" pitchFamily="18" charset="0"/>
              </a:rPr>
              <a:t>маршрут движения</a:t>
            </a:r>
            <a:r>
              <a:rPr lang="ru-RU" sz="2000" dirty="0" smtClean="0">
                <a:latin typeface="Book Antiqua" pitchFamily="18" charset="0"/>
              </a:rPr>
              <a:t> и находя спрятанные </a:t>
            </a:r>
            <a:r>
              <a:rPr lang="ru-RU" sz="2000" b="1" dirty="0" smtClean="0">
                <a:latin typeface="Book Antiqua" pitchFamily="18" charset="0"/>
              </a:rPr>
              <a:t>контрольные точки</a:t>
            </a:r>
            <a:r>
              <a:rPr lang="ru-RU" sz="2000" dirty="0" smtClean="0">
                <a:latin typeface="Book Antiqua" pitchFamily="18" charset="0"/>
              </a:rPr>
              <a:t>.</a:t>
            </a:r>
            <a:endParaRPr lang="ru-RU" sz="2000" dirty="0">
              <a:latin typeface="Book Antiqua" pitchFamily="18" charset="0"/>
            </a:endParaRPr>
          </a:p>
        </p:txBody>
      </p:sp>
    </p:spTree>
  </p:cSld>
  <p:clrMapOvr>
    <a:masterClrMapping/>
  </p:clrMapOvr>
  <p:transition spd="med" advTm="10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elz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48680" y="251520"/>
            <a:ext cx="59046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Book Antiqua" pitchFamily="18" charset="0"/>
              </a:rPr>
              <a:t>Почему </a:t>
            </a:r>
            <a:r>
              <a:rPr lang="ru-RU" sz="2000" dirty="0" smtClean="0">
                <a:latin typeface="Book Antiqua" pitchFamily="18" charset="0"/>
              </a:rPr>
              <a:t>именно в память этого великого человека назвали соревнования?</a:t>
            </a:r>
          </a:p>
          <a:p>
            <a:pPr algn="just"/>
            <a:r>
              <a:rPr lang="ru-RU" sz="2000" dirty="0" smtClean="0">
                <a:latin typeface="Book Antiqua" pitchFamily="18" charset="0"/>
              </a:rPr>
              <a:t>Военный топограф Андрей Васильевич Пастухов  (1858 – 1899 гг.) – известный исследователь Кавказа,  благодаря которому к концу 19 века  на карте Кавказа почти не осталось белых пятен. Пастухов  первый составил карты вершин Большого Кавказа: Эльбруса, Казбека, Арарата. Стал  первым альпинистом, поднявшимся на обе вершины Эльбруса. </a:t>
            </a:r>
            <a:endParaRPr lang="ru-RU" sz="2000" dirty="0" smtClean="0">
              <a:latin typeface="Book Antiqua" pitchFamily="18" charset="0"/>
            </a:endParaRPr>
          </a:p>
        </p:txBody>
      </p:sp>
      <p:pic>
        <p:nvPicPr>
          <p:cNvPr id="3" name="Рисунок 2" descr="Mogila-Pastuhova-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0688" y="3923928"/>
            <a:ext cx="5904656" cy="3065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620688" y="7524328"/>
            <a:ext cx="58326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Book Antiqua" pitchFamily="18" charset="0"/>
              </a:rPr>
              <a:t>Согласно завещанию, он был похоронен в нескольких метрах от вершины горы Машук. </a:t>
            </a:r>
          </a:p>
        </p:txBody>
      </p:sp>
    </p:spTree>
  </p:cSld>
  <p:clrMapOvr>
    <a:masterClrMapping/>
  </p:clrMapOvr>
  <p:transition spd="med" advTm="15000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Jelz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76672" y="395536"/>
            <a:ext cx="590465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 Antiqua" pitchFamily="18" charset="0"/>
              </a:rPr>
              <a:t>Соревнования Памяти Пастухова проводятся с 1983 года.</a:t>
            </a:r>
          </a:p>
          <a:p>
            <a:pPr algn="just"/>
            <a:r>
              <a:rPr lang="ru-RU" dirty="0" smtClean="0">
                <a:latin typeface="Book Antiqua" pitchFamily="18" charset="0"/>
              </a:rPr>
              <a:t>В </a:t>
            </a:r>
            <a:r>
              <a:rPr lang="ru-RU" dirty="0" smtClean="0">
                <a:latin typeface="Book Antiqua" pitchFamily="18" charset="0"/>
              </a:rPr>
              <a:t>2015 году соревнования проводились с 26 по 30 марта в городе-курорте Железноводск, Ставропольского края</a:t>
            </a:r>
            <a:r>
              <a:rPr lang="ru-RU" dirty="0" smtClean="0">
                <a:latin typeface="Book Antiqua" pitchFamily="18" charset="0"/>
              </a:rPr>
              <a:t>.</a:t>
            </a:r>
            <a:endParaRPr lang="ru-RU" dirty="0" smtClean="0">
              <a:latin typeface="Book Antiqua" pitchFamily="18" charset="0"/>
            </a:endParaRPr>
          </a:p>
        </p:txBody>
      </p:sp>
      <p:pic>
        <p:nvPicPr>
          <p:cNvPr id="3" name="Рисунок 2" descr="GBJyn_O-zY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6672" y="2339752"/>
            <a:ext cx="5925271" cy="3923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48680" y="6804248"/>
            <a:ext cx="58326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 Antiqua" pitchFamily="18" charset="0"/>
              </a:rPr>
              <a:t>Соревнования собрали более 1400 спортсменов из 39 регионов страны, и 15 спортсменов из ближнего зарубежья. Впервые в рамках соревнований был проведен </a:t>
            </a:r>
            <a:r>
              <a:rPr lang="en-US" dirty="0" smtClean="0">
                <a:latin typeface="Book Antiqua" pitchFamily="18" charset="0"/>
              </a:rPr>
              <a:t>WRE </a:t>
            </a:r>
            <a:r>
              <a:rPr lang="ru-RU" dirty="0" smtClean="0">
                <a:latin typeface="Book Antiqua" pitchFamily="18" charset="0"/>
              </a:rPr>
              <a:t>( Мировой ранговый тур) </a:t>
            </a:r>
            <a:r>
              <a:rPr lang="ru-RU" dirty="0" smtClean="0">
                <a:latin typeface="Book Antiqua" pitchFamily="18" charset="0"/>
              </a:rPr>
              <a:t>старт.</a:t>
            </a:r>
            <a:endParaRPr lang="ru-RU" dirty="0"/>
          </a:p>
        </p:txBody>
      </p:sp>
    </p:spTree>
  </p:cSld>
  <p:clrMapOvr>
    <a:masterClrMapping/>
  </p:clrMapOvr>
  <p:transition spd="med" advTm="15000">
    <p:cover dir="l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Jelz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2" name="Рисунок 1" descr="991342430.jpg"/>
          <p:cNvPicPr>
            <a:picLocks noChangeAspect="1"/>
          </p:cNvPicPr>
          <p:nvPr/>
        </p:nvPicPr>
        <p:blipFill>
          <a:blip r:embed="rId3" cstate="print">
            <a:lum bright="33000" contrast="14000"/>
          </a:blip>
          <a:stretch>
            <a:fillRect/>
          </a:stretch>
        </p:blipFill>
        <p:spPr>
          <a:xfrm>
            <a:off x="260648" y="3131840"/>
            <a:ext cx="6212343" cy="34642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827584"/>
            <a:ext cx="6858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ГЕОГРАФИЯ УЧАСТНИКОВ СОРЕВНОВАНИЙ</a:t>
            </a:r>
            <a:endParaRPr lang="ru-RU" sz="2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664" y="1907704"/>
            <a:ext cx="6453336" cy="6186309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Р</a:t>
            </a:r>
            <a:r>
              <a:rPr lang="ru-RU" dirty="0" smtClean="0">
                <a:latin typeface="Book Antiqua" pitchFamily="18" charset="0"/>
              </a:rPr>
              <a:t>еспублика </a:t>
            </a:r>
            <a:r>
              <a:rPr lang="ru-RU" dirty="0" smtClean="0">
                <a:latin typeface="Book Antiqua" pitchFamily="18" charset="0"/>
              </a:rPr>
              <a:t>Адыгея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Р</a:t>
            </a:r>
            <a:r>
              <a:rPr lang="ru-RU" dirty="0" smtClean="0">
                <a:latin typeface="Book Antiqua" pitchFamily="18" charset="0"/>
              </a:rPr>
              <a:t>еспублика  </a:t>
            </a:r>
            <a:r>
              <a:rPr lang="ru-RU" dirty="0" smtClean="0">
                <a:latin typeface="Book Antiqua" pitchFamily="18" charset="0"/>
              </a:rPr>
              <a:t>Башкортостан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Р</a:t>
            </a:r>
            <a:r>
              <a:rPr lang="ru-RU" dirty="0" smtClean="0">
                <a:latin typeface="Book Antiqua" pitchFamily="18" charset="0"/>
              </a:rPr>
              <a:t>еспублика </a:t>
            </a:r>
            <a:r>
              <a:rPr lang="ru-RU" dirty="0" smtClean="0">
                <a:latin typeface="Book Antiqua" pitchFamily="18" charset="0"/>
              </a:rPr>
              <a:t>Мордовия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 smtClean="0">
                <a:latin typeface="Book Antiqua" pitchFamily="18" charset="0"/>
              </a:rPr>
              <a:t>Р</a:t>
            </a:r>
            <a:r>
              <a:rPr lang="ru-RU" dirty="0" err="1" smtClean="0">
                <a:latin typeface="Book Antiqua" pitchFamily="18" charset="0"/>
              </a:rPr>
              <a:t>еспупблика</a:t>
            </a:r>
            <a:r>
              <a:rPr lang="ru-RU" dirty="0" smtClean="0">
                <a:latin typeface="Book Antiqua" pitchFamily="18" charset="0"/>
              </a:rPr>
              <a:t> </a:t>
            </a:r>
            <a:r>
              <a:rPr lang="ru-RU" dirty="0" smtClean="0">
                <a:latin typeface="Book Antiqua" pitchFamily="18" charset="0"/>
              </a:rPr>
              <a:t>Татарстан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Удмуртская </a:t>
            </a:r>
            <a:r>
              <a:rPr lang="ru-RU" dirty="0" smtClean="0">
                <a:latin typeface="Book Antiqua" pitchFamily="18" charset="0"/>
              </a:rPr>
              <a:t>Р</a:t>
            </a:r>
            <a:r>
              <a:rPr lang="ru-RU" dirty="0" smtClean="0">
                <a:latin typeface="Book Antiqua" pitchFamily="18" charset="0"/>
              </a:rPr>
              <a:t>еспублика</a:t>
            </a:r>
            <a:endParaRPr lang="ru-RU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Краснодарский край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Красноярский край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Ставропольский край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Астраханская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Белгородская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Владимирская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Волгоградская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Воронежская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Ивановская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Калужская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Кировская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Курская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Ленинградская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Московская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Нижегородская обл.</a:t>
            </a:r>
          </a:p>
          <a:p>
            <a:endParaRPr lang="ru-RU" dirty="0" smtClean="0">
              <a:latin typeface="Book Antiqua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Новосибирская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Омская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Орловская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Пензенская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Ростовская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Рязанская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Самарская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Саратовская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Свердловская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Смоленская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Тамбовская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Тверская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Тульская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Ульяновская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Челябинская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Ярославская обл.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г.Москва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г.Санкт-Петербург</a:t>
            </a:r>
          </a:p>
          <a:p>
            <a:pPr>
              <a:buFont typeface="Wingdings" pitchFamily="2" charset="2"/>
              <a:buChar char="Ø"/>
            </a:pPr>
            <a:r>
              <a:rPr lang="ru-RU" dirty="0" smtClean="0">
                <a:latin typeface="Book Antiqua" pitchFamily="18" charset="0"/>
              </a:rPr>
              <a:t>Еврейская автономная обл.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5000">
    <p:cover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Jelz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4664" y="251520"/>
            <a:ext cx="61379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Целями проведения соревнований являются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ru-RU" sz="1600" dirty="0" smtClean="0"/>
          </a:p>
          <a:p>
            <a:pPr>
              <a:buFont typeface="Wingdings" pitchFamily="2" charset="2"/>
              <a:buChar char="q"/>
            </a:pPr>
            <a:r>
              <a:rPr lang="ru-RU" sz="1600" dirty="0" smtClean="0">
                <a:latin typeface="Book Antiqua" pitchFamily="18" charset="0"/>
              </a:rPr>
              <a:t> </a:t>
            </a:r>
            <a:r>
              <a:rPr lang="ru-RU" dirty="0" smtClean="0">
                <a:latin typeface="Book Antiqua" pitchFamily="18" charset="0"/>
              </a:rPr>
              <a:t>Проведение праздника спортивного ориентирования;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Book Antiqua" pitchFamily="18" charset="0"/>
              </a:rPr>
              <a:t>  Укрепление дружественных связей между </a:t>
            </a:r>
            <a:r>
              <a:rPr lang="ru-RU" dirty="0" err="1" smtClean="0">
                <a:latin typeface="Book Antiqua" pitchFamily="18" charset="0"/>
              </a:rPr>
              <a:t>ориентировщиками</a:t>
            </a:r>
            <a:r>
              <a:rPr lang="ru-RU" dirty="0" smtClean="0">
                <a:latin typeface="Book Antiqua" pitchFamily="18" charset="0"/>
              </a:rPr>
              <a:t> разных стран;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Book Antiqua" pitchFamily="18" charset="0"/>
              </a:rPr>
              <a:t> Популяризация спортивного ориентирования, как средства активного отдыха</a:t>
            </a:r>
            <a:r>
              <a:rPr lang="ru-RU" dirty="0" smtClean="0">
                <a:latin typeface="Book Antiqua" pitchFamily="18" charset="0"/>
              </a:rPr>
              <a:t>;</a:t>
            </a:r>
            <a:endParaRPr lang="ru-RU" dirty="0" smtClean="0">
              <a:latin typeface="Book Antiqua" pitchFamily="18" charset="0"/>
            </a:endParaRPr>
          </a:p>
        </p:txBody>
      </p:sp>
      <p:pic>
        <p:nvPicPr>
          <p:cNvPr id="5" name="Рисунок 4" descr="qjUkjpwK51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6992" y="3203848"/>
            <a:ext cx="3356992" cy="2223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_sOaZB67cz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481" y="3203848"/>
            <a:ext cx="3359527" cy="222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04664" y="6296124"/>
            <a:ext cx="57606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Book Antiqua" pitchFamily="18" charset="0"/>
              </a:rPr>
              <a:t> Популяризация региона Кавказских Минеральных Вод как места отдыха, туризма, спорта;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Book Antiqua" pitchFamily="18" charset="0"/>
              </a:rPr>
              <a:t> Выявление сильнейших спортсменов среди мужчин, женщин, юниоров, юниорок, юношей и девушек; </a:t>
            </a:r>
          </a:p>
          <a:p>
            <a:pPr>
              <a:buFont typeface="Wingdings" pitchFamily="2" charset="2"/>
              <a:buChar char="q"/>
            </a:pPr>
            <a:r>
              <a:rPr lang="ru-RU" dirty="0" smtClean="0">
                <a:latin typeface="Book Antiqua" pitchFamily="18" charset="0"/>
              </a:rPr>
              <a:t> Повышение спортивного мастерства.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15000">
    <p:cover dir="l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Jelz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0688" y="467544"/>
            <a:ext cx="56166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Актуальность проведения соревнований по спортивному ориентированию памяти военного топографа А. В. 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itchFamily="18" charset="0"/>
              </a:rPr>
              <a:t>Пастухова</a:t>
            </a:r>
            <a:endParaRPr lang="ru-RU" sz="2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4664" y="1619672"/>
            <a:ext cx="583264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Book Antiqua" pitchFamily="18" charset="0"/>
              </a:rPr>
              <a:t>Соревнования памяти Пастухова приносят ощутимую пользу как для начинающих спортсменов так и для профессионалов, выступающих на мировой сцене.</a:t>
            </a:r>
          </a:p>
          <a:p>
            <a:pPr algn="just"/>
            <a:r>
              <a:rPr lang="ru-RU" dirty="0" smtClean="0">
                <a:latin typeface="Book Antiqua" pitchFamily="18" charset="0"/>
              </a:rPr>
              <a:t>Благодаря климатическому положению центра соревнований, у всех спортсменов есть возможность начать сезон гораздо раньше, чем это возможно в более северных районах страны.</a:t>
            </a:r>
          </a:p>
          <a:p>
            <a:pPr algn="just"/>
            <a:r>
              <a:rPr lang="ru-RU" dirty="0" smtClean="0">
                <a:latin typeface="Book Antiqua" pitchFamily="18" charset="0"/>
              </a:rPr>
              <a:t>Для профессионалов </a:t>
            </a:r>
            <a:r>
              <a:rPr lang="en-US" dirty="0" smtClean="0">
                <a:latin typeface="Book Antiqua" pitchFamily="18" charset="0"/>
              </a:rPr>
              <a:t>WRE </a:t>
            </a:r>
            <a:r>
              <a:rPr lang="ru-RU" dirty="0" smtClean="0">
                <a:latin typeface="Book Antiqua" pitchFamily="18" charset="0"/>
              </a:rPr>
              <a:t>старт является прекрасной возможностью набрать так необходимые баллы для дальнейших выступлений на Чемпионатах и Кубках Мира.</a:t>
            </a:r>
          </a:p>
          <a:p>
            <a:pPr algn="just"/>
            <a:endParaRPr lang="ru-RU" dirty="0"/>
          </a:p>
        </p:txBody>
      </p:sp>
      <p:pic>
        <p:nvPicPr>
          <p:cNvPr id="5" name="Рисунок 4" descr="3mqc5VLBum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68760" y="5364088"/>
            <a:ext cx="4365104" cy="29089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cover dir="l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Jelzn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144000"/>
          </a:xfrm>
          <a:prstGeom prst="rect">
            <a:avLst/>
          </a:prstGeom>
        </p:spPr>
      </p:pic>
      <p:pic>
        <p:nvPicPr>
          <p:cNvPr id="2" name="Рисунок 1" descr="48wHDtxfMm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3044957" cy="228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jekRA3l8pA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20888" y="1187624"/>
            <a:ext cx="2614762" cy="3923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q4ziAnN3BbQ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3203848"/>
            <a:ext cx="3044957" cy="2283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WvumdGv_OZ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76591" y="4716016"/>
            <a:ext cx="4081409" cy="2702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gsDEc8qFpJk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293096" y="0"/>
            <a:ext cx="2564904" cy="19236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B-wSSpm2B2k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0" y="6788274"/>
            <a:ext cx="3140968" cy="2355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bca5gTe5QFY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229200" y="6699844"/>
            <a:ext cx="1628800" cy="24441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 advTm="15000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411</Words>
  <Application>Microsoft Office PowerPoint</Application>
  <PresentationFormat>Экран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Всероссийские спортивные соревнования по спортивному ориентированию памяти военного топографа А. В. Пастухова</dc:title>
  <dc:creator>1</dc:creator>
  <cp:lastModifiedBy>1</cp:lastModifiedBy>
  <cp:revision>28</cp:revision>
  <dcterms:created xsi:type="dcterms:W3CDTF">2015-09-19T06:38:14Z</dcterms:created>
  <dcterms:modified xsi:type="dcterms:W3CDTF">2015-09-21T07:00:17Z</dcterms:modified>
</cp:coreProperties>
</file>