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D292E2-4784-4F11-9967-FCB36E24F797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928756-3C15-4C7D-97F7-EB27266D51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423_41186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3" y="0"/>
            <a:ext cx="9144453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3429000"/>
            <a:ext cx="8601076" cy="15716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Фестиваль </a:t>
            </a:r>
            <a:r>
              <a:rPr lang="ru-RU" sz="4400" dirty="0" err="1" smtClean="0"/>
              <a:t>Парского</a:t>
            </a:r>
            <a:r>
              <a:rPr lang="ru-RU" sz="4400" dirty="0" smtClean="0"/>
              <a:t> калача</a:t>
            </a:r>
            <a:endParaRPr lang="ru-RU" sz="4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000496" y="2214554"/>
            <a:ext cx="4886332" cy="914400"/>
          </a:xfrm>
        </p:spPr>
        <p:txBody>
          <a:bodyPr/>
          <a:lstStyle/>
          <a:p>
            <a:r>
              <a:rPr lang="ru-RU" dirty="0" smtClean="0"/>
              <a:t>19 сентября 10.00 село Парское</a:t>
            </a:r>
            <a:endParaRPr lang="ru-RU" dirty="0"/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142852"/>
            <a:ext cx="4269755" cy="2571768"/>
          </a:xfrm>
          <a:prstGeom prst="rect">
            <a:avLst/>
          </a:prstGeom>
        </p:spPr>
      </p:pic>
      <p:pic>
        <p:nvPicPr>
          <p:cNvPr id="10" name="Рисунок 9" descr="1 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572008"/>
            <a:ext cx="2000264" cy="1280168"/>
          </a:xfrm>
          <a:prstGeom prst="rect">
            <a:avLst/>
          </a:prstGeom>
        </p:spPr>
      </p:pic>
      <p:pic>
        <p:nvPicPr>
          <p:cNvPr id="11" name="Рисунок 10" descr="2 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4643446"/>
            <a:ext cx="2236784" cy="188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EWsOnoq-c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60" b="2460"/>
          <a:stretch>
            <a:fillRect/>
          </a:stretch>
        </p:blipFill>
        <p:spPr>
          <a:xfrm>
            <a:off x="214282" y="285728"/>
            <a:ext cx="3617878" cy="2631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3071810"/>
            <a:ext cx="5867400" cy="5222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Яркая и красочная </a:t>
            </a:r>
            <a:r>
              <a:rPr lang="ru-RU" dirty="0" err="1" smtClean="0"/>
              <a:t>фотозона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KOGH3LJfo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14752"/>
            <a:ext cx="5000660" cy="280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m55ucHl0e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85728"/>
            <a:ext cx="4431374" cy="2655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nIdPOwvnc8U.jpg"/>
          <p:cNvPicPr>
            <a:picLocks noChangeAspect="1"/>
          </p:cNvPicPr>
          <p:nvPr/>
        </p:nvPicPr>
        <p:blipFill>
          <a:blip r:embed="rId5" cstate="print"/>
          <a:srcRect l="26718" b="835"/>
          <a:stretch>
            <a:fillRect/>
          </a:stretch>
        </p:blipFill>
        <p:spPr>
          <a:xfrm>
            <a:off x="5929322" y="3929066"/>
            <a:ext cx="3071834" cy="2677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Я для нашей газ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арский  калча для газ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780" y="214290"/>
            <a:ext cx="9154780" cy="6429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Программа мероприятия включает в себя: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sz="2800" dirty="0" smtClean="0"/>
              <a:t>выставка-продажа калачей, хлебобулочных и кондитерских изделий, и сопутствующей продукции;</a:t>
            </a:r>
          </a:p>
          <a:p>
            <a:endParaRPr lang="ru-RU" dirty="0"/>
          </a:p>
        </p:txBody>
      </p:sp>
      <p:pic>
        <p:nvPicPr>
          <p:cNvPr id="4" name="Рисунок 3" descr="UqT44NmqzJ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2500306"/>
            <a:ext cx="2305046" cy="193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vsfi1q-7ou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714612" y="3357562"/>
            <a:ext cx="3763962" cy="2822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WJSipugJnY4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357158" y="2500306"/>
            <a:ext cx="2233039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276600" y="3357562"/>
            <a:ext cx="5867400" cy="2000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мастер-классы </a:t>
            </a:r>
            <a:r>
              <a:rPr lang="ru-RU" sz="2400" b="1" dirty="0" smtClean="0"/>
              <a:t>по декоративно-прикладному творчеству, по росписи хлебных дощечек, по изготовлению и росписи </a:t>
            </a:r>
            <a:r>
              <a:rPr lang="ru-RU" sz="2400" b="1" dirty="0" err="1" smtClean="0"/>
              <a:t>мукосолек</a:t>
            </a:r>
            <a:r>
              <a:rPr lang="ru-RU" sz="2400" b="1" dirty="0" smtClean="0"/>
              <a:t> (изделие из соленого теста), по украшению и плетению из теста;</a:t>
            </a:r>
            <a:endParaRPr lang="ru-RU" sz="2400" b="1" dirty="0"/>
          </a:p>
        </p:txBody>
      </p:sp>
      <p:pic>
        <p:nvPicPr>
          <p:cNvPr id="4" name="Рисунок 3" descr="_AtMMqBfQ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2928958" cy="182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3Xj1mk8B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01139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IRGc3-icf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7166"/>
            <a:ext cx="4172498" cy="2652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C1BzwxQET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413" r="11413"/>
          <a:stretch>
            <a:fillRect/>
          </a:stretch>
        </p:blipFill>
        <p:spPr>
          <a:xfrm>
            <a:off x="5143504" y="357166"/>
            <a:ext cx="3390896" cy="2466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2928934"/>
            <a:ext cx="5867400" cy="7683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• </a:t>
            </a:r>
            <a:r>
              <a:rPr lang="ru-RU" sz="2800" b="1" dirty="0" smtClean="0"/>
              <a:t>выставка-продажа работ изделий мастеров декоративно-прикладного творчества;</a:t>
            </a:r>
          </a:p>
          <a:p>
            <a:endParaRPr lang="ru-RU" dirty="0"/>
          </a:p>
        </p:txBody>
      </p:sp>
      <p:pic>
        <p:nvPicPr>
          <p:cNvPr id="8" name="Рисунок 7" descr="nXpkgmNGY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3915899" cy="2197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39fRTLPJSk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714752"/>
            <a:ext cx="5072098" cy="2879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gPlbgxqg4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27" r="5527"/>
          <a:stretch>
            <a:fillRect/>
          </a:stretch>
        </p:blipFill>
        <p:spPr>
          <a:xfrm>
            <a:off x="357158" y="357166"/>
            <a:ext cx="3814333" cy="2774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3786190"/>
            <a:ext cx="5867400" cy="14287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r>
              <a:rPr lang="ru-RU" sz="2800" b="1" dirty="0" smtClean="0"/>
              <a:t>• концертная программа с участием самодеятельных коллективов и исполнителей</a:t>
            </a:r>
            <a:endParaRPr lang="ru-RU" sz="2800" b="1" dirty="0"/>
          </a:p>
        </p:txBody>
      </p:sp>
      <p:pic>
        <p:nvPicPr>
          <p:cNvPr id="8" name="Рисунок 7" descr="hPUapA9Ti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500042"/>
            <a:ext cx="3643305" cy="2678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ZaWwtPuimW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643314"/>
            <a:ext cx="3549648" cy="2662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 же: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• создание съедобного </a:t>
            </a:r>
            <a:r>
              <a:rPr lang="ru-RU" dirty="0" err="1" smtClean="0"/>
              <a:t>арт-объекта</a:t>
            </a:r>
            <a:r>
              <a:rPr lang="ru-RU" dirty="0" smtClean="0"/>
              <a:t>;	</a:t>
            </a:r>
          </a:p>
          <a:p>
            <a:pPr>
              <a:buNone/>
            </a:pPr>
            <a:r>
              <a:rPr lang="ru-RU" dirty="0" smtClean="0"/>
              <a:t>• определение самого вкусного хлеба «Народное признание». Победитель определяется путем открытого голосования всеми посетителями фестиваля;</a:t>
            </a:r>
          </a:p>
          <a:p>
            <a:pPr>
              <a:buNone/>
            </a:pPr>
            <a:r>
              <a:rPr lang="ru-RU" dirty="0" smtClean="0"/>
              <a:t>• дегустация хлебных напитков;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6944.JPG"/>
          <p:cNvPicPr>
            <a:picLocks noChangeAspect="1"/>
          </p:cNvPicPr>
          <p:nvPr/>
        </p:nvPicPr>
        <p:blipFill>
          <a:blip r:embed="rId2" cstate="print"/>
          <a:srcRect r="7368" b="11578"/>
          <a:stretch>
            <a:fillRect/>
          </a:stretch>
        </p:blipFill>
        <p:spPr>
          <a:xfrm>
            <a:off x="357158" y="857232"/>
            <a:ext cx="392909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1HqYIx_c3Iw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527" r="11527"/>
          <a:stretch>
            <a:fillRect/>
          </a:stretch>
        </p:blipFill>
        <p:spPr>
          <a:xfrm>
            <a:off x="4572000" y="428604"/>
            <a:ext cx="4358140" cy="3169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643314"/>
            <a:ext cx="5867400" cy="522288"/>
          </a:xfrm>
        </p:spPr>
        <p:txBody>
          <a:bodyPr/>
          <a:lstStyle/>
          <a:p>
            <a:r>
              <a:rPr lang="ru-RU" dirty="0" smtClean="0"/>
              <a:t>Торговые улицы сельских поселений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214546" y="214290"/>
            <a:ext cx="1690670" cy="7683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Вас ждут:</a:t>
            </a:r>
            <a:endParaRPr lang="ru-RU" sz="2800" b="1" dirty="0"/>
          </a:p>
        </p:txBody>
      </p:sp>
      <p:pic>
        <p:nvPicPr>
          <p:cNvPr id="11" name="Рисунок 10" descr="IMG_6968.JPG"/>
          <p:cNvPicPr>
            <a:picLocks noChangeAspect="1"/>
          </p:cNvPicPr>
          <p:nvPr/>
        </p:nvPicPr>
        <p:blipFill>
          <a:blip r:embed="rId4" cstate="print"/>
          <a:srcRect l="42969" t="38729" r="5468" b="12805"/>
          <a:stretch>
            <a:fillRect/>
          </a:stretch>
        </p:blipFill>
        <p:spPr>
          <a:xfrm>
            <a:off x="2500298" y="4286256"/>
            <a:ext cx="361841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3KqBs4eVCc.jpg"/>
          <p:cNvPicPr>
            <a:picLocks noChangeAspect="1"/>
          </p:cNvPicPr>
          <p:nvPr/>
        </p:nvPicPr>
        <p:blipFill>
          <a:blip r:embed="rId2" cstate="print"/>
          <a:srcRect l="11817" r="5298"/>
          <a:stretch>
            <a:fillRect/>
          </a:stretch>
        </p:blipFill>
        <p:spPr>
          <a:xfrm>
            <a:off x="142844" y="142852"/>
            <a:ext cx="3495486" cy="2366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695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167" r="4167"/>
          <a:stretch>
            <a:fillRect/>
          </a:stretch>
        </p:blipFill>
        <p:spPr>
          <a:xfrm>
            <a:off x="5786446" y="285728"/>
            <a:ext cx="2884731" cy="2097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786190"/>
            <a:ext cx="5867400" cy="5222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Бойкая торговля медом, медовухой, настойками, а так же фермерской продукцией;</a:t>
            </a:r>
            <a:endParaRPr lang="ru-RU" dirty="0"/>
          </a:p>
        </p:txBody>
      </p:sp>
      <p:pic>
        <p:nvPicPr>
          <p:cNvPr id="9" name="Рисунок 8" descr="IMG_7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357298"/>
            <a:ext cx="3071801" cy="2381763"/>
          </a:xfrm>
          <a:prstGeom prst="rect">
            <a:avLst/>
          </a:prstGeom>
        </p:spPr>
      </p:pic>
      <p:pic>
        <p:nvPicPr>
          <p:cNvPr id="12" name="Рисунок 11" descr="lEAmN7Qg_8M.jpg"/>
          <p:cNvPicPr>
            <a:picLocks noChangeAspect="1"/>
          </p:cNvPicPr>
          <p:nvPr/>
        </p:nvPicPr>
        <p:blipFill>
          <a:blip r:embed="rId5" cstate="print"/>
          <a:srcRect l="41618"/>
          <a:stretch>
            <a:fillRect/>
          </a:stretch>
        </p:blipFill>
        <p:spPr>
          <a:xfrm>
            <a:off x="6072198" y="4143380"/>
            <a:ext cx="2643206" cy="253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IMG_6978.JPG"/>
          <p:cNvPicPr>
            <a:picLocks noChangeAspect="1"/>
          </p:cNvPicPr>
          <p:nvPr/>
        </p:nvPicPr>
        <p:blipFill>
          <a:blip r:embed="rId6" cstate="print"/>
          <a:srcRect l="3906" t="21875" r="4687" b="8984"/>
          <a:stretch>
            <a:fillRect/>
          </a:stretch>
        </p:blipFill>
        <p:spPr>
          <a:xfrm>
            <a:off x="714348" y="4643446"/>
            <a:ext cx="4071966" cy="2053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KWAMlYZtd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413" r="11413"/>
          <a:stretch>
            <a:fillRect/>
          </a:stretch>
        </p:blipFill>
        <p:spPr>
          <a:xfrm>
            <a:off x="5143504" y="214290"/>
            <a:ext cx="3462334" cy="2518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000372"/>
            <a:ext cx="5867400" cy="5222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Веселые и задорные молодецкие забавы;</a:t>
            </a:r>
            <a:endParaRPr lang="ru-RU" dirty="0"/>
          </a:p>
        </p:txBody>
      </p:sp>
      <p:pic>
        <p:nvPicPr>
          <p:cNvPr id="8" name="Рисунок 7" descr="NyiO9mTGAw8 (1).jpg"/>
          <p:cNvPicPr>
            <a:picLocks noChangeAspect="1"/>
          </p:cNvPicPr>
          <p:nvPr/>
        </p:nvPicPr>
        <p:blipFill>
          <a:blip r:embed="rId3" cstate="print"/>
          <a:srcRect b="11412"/>
          <a:stretch>
            <a:fillRect/>
          </a:stretch>
        </p:blipFill>
        <p:spPr>
          <a:xfrm>
            <a:off x="214282" y="142852"/>
            <a:ext cx="397827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xHE4kTCnu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500438"/>
            <a:ext cx="5643602" cy="315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113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Фестиваль Парского калача</vt:lpstr>
      <vt:lpstr>Программа мероприятия включает в себя: </vt:lpstr>
      <vt:lpstr>Слайд 3</vt:lpstr>
      <vt:lpstr>Слайд 4</vt:lpstr>
      <vt:lpstr>Слайд 5</vt:lpstr>
      <vt:lpstr>А так же:</vt:lpstr>
      <vt:lpstr>Торговые улицы сельских поселений</vt:lpstr>
      <vt:lpstr>Бойкая торговля медом, медовухой, настойками, а так же фермерской продукцией;</vt:lpstr>
      <vt:lpstr>Веселые и задорные молодецкие забавы;</vt:lpstr>
      <vt:lpstr>Яркая и красочная фотозона.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Парского калача</dc:title>
  <dc:creator>Даша РТЦ</dc:creator>
  <cp:lastModifiedBy>Даша РТЦ</cp:lastModifiedBy>
  <cp:revision>7</cp:revision>
  <dcterms:created xsi:type="dcterms:W3CDTF">2015-09-04T10:57:46Z</dcterms:created>
  <dcterms:modified xsi:type="dcterms:W3CDTF">2015-09-04T11:59:26Z</dcterms:modified>
</cp:coreProperties>
</file>