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6" r:id="rId10"/>
    <p:sldId id="267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928670"/>
            <a:ext cx="61722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Прохоровский район Белгородская область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Прелестненское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сельское поселение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Кострома ул. Костромская 10/1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714620"/>
            <a:ext cx="617220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Парк регионального значения «Ключи»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10" descr="парк эски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00438"/>
            <a:ext cx="5143536" cy="3235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4338" name="Picture 2" descr="&amp;Pcy;&amp;rcy;&amp;ocy;&amp;khcy;&amp;ocy;&amp;rcy;&amp;ocy;&amp;vcy;&amp;scy;&amp;kcy;&amp;icy;&amp;jcy; &amp;rcy;&amp;acy;&amp;jcy;&amp;ocy;&amp;ncy; - &amp;Zcy;&amp;acy;&amp;pcy;&amp;ocy;&amp;vcy;&amp;iecy;&amp;dcy;&amp;ncy;&amp;acy;&amp;yacy; &amp;Rcy;&amp;ocy;&amp;scy;&amp;scy;&amp;icy;&amp;y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514475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71546"/>
          </a:xfrm>
        </p:spPr>
        <p:txBody>
          <a:bodyPr/>
          <a:lstStyle/>
          <a:p>
            <a:r>
              <a:rPr lang="ru-RU" dirty="0" smtClean="0"/>
              <a:t>Фестиваль авторской патриотической песни «</a:t>
            </a:r>
            <a:r>
              <a:rPr lang="ru-RU" dirty="0" err="1" smtClean="0"/>
              <a:t>Прохоровское</a:t>
            </a:r>
            <a:r>
              <a:rPr lang="ru-RU" dirty="0" smtClean="0"/>
              <a:t> поле»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29190" y="1071546"/>
            <a:ext cx="4000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Фестиваль проводится ежегодно в первую субботу после 12 июля 2015 года в  парке регионального значения «Ключи». Авторы в возрасте от 17 до 76 лет </a:t>
            </a:r>
            <a:r>
              <a:rPr lang="ru-RU" dirty="0" smtClean="0"/>
              <a:t>привозят </a:t>
            </a:r>
            <a:r>
              <a:rPr lang="ru-RU" dirty="0" smtClean="0"/>
              <a:t>в Кострому свои лучшие музыкальные произведения о героическом подвиге советского солдата, которые со временем могут стать настоящими хитами.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4143404" cy="278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1857388" cy="2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951328"/>
            <a:ext cx="3883131" cy="26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929066"/>
            <a:ext cx="1857388" cy="2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Народное гуляние Костромские </a:t>
            </a:r>
            <a:r>
              <a:rPr lang="ru-RU" dirty="0" smtClean="0"/>
              <a:t>серебряные ключи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6248" y="1500174"/>
            <a:ext cx="4572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Парк регионального значения «Ключи» </a:t>
            </a:r>
            <a:r>
              <a:rPr lang="ru-RU" dirty="0" smtClean="0"/>
              <a:t>каждые 2 года становится </a:t>
            </a:r>
            <a:r>
              <a:rPr lang="ru-RU" dirty="0" smtClean="0"/>
              <a:t>площадкой для проведения </a:t>
            </a:r>
            <a:r>
              <a:rPr lang="ru-RU" dirty="0" smtClean="0"/>
              <a:t>межрайонного </a:t>
            </a:r>
            <a:r>
              <a:rPr lang="ru-RU" dirty="0" smtClean="0"/>
              <a:t>фестиваля народных ансамблей и оркестров духовых, ударных и шумовых инструментов. Все гости фестиваля «Костромские серебряные ключи» могут здесь познакомиться с традициями игры на народных инструментах, музыкально-песенным и танцевальным фольклором </a:t>
            </a:r>
            <a:r>
              <a:rPr lang="ru-RU" dirty="0" err="1" smtClean="0"/>
              <a:t>Белгородчины</a:t>
            </a:r>
            <a:r>
              <a:rPr lang="ru-RU" dirty="0" smtClean="0"/>
              <a:t>, с творчеством мастеров декоративно-прикладного искусства. Любители русской национальной кухни будут довольны возможностью отведать блюда народной кухни в восстановленной </a:t>
            </a:r>
            <a:r>
              <a:rPr lang="ru-RU" dirty="0" err="1" smtClean="0"/>
              <a:t>этнодеревне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3" name="Picture 1" descr="C:\Documents and Settings\Admin\Рабочий стол\Ключи на конкурс\фото для презентации\5d006f52c24ad917630451cd9b4f81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000509" cy="2667006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Ключи на конкурс\фото для презентации\e7ed52eda5d5c96473ce1d43cc4792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4000528" cy="2595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072362" cy="201135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Добро пожаловать</a:t>
            </a:r>
            <a:endParaRPr lang="ru-RU" sz="66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428868"/>
            <a:ext cx="507209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Объекты туристской инфраструктуры</a:t>
            </a:r>
            <a:endParaRPr lang="ru-RU" dirty="0"/>
          </a:p>
        </p:txBody>
      </p:sp>
      <p:pic>
        <p:nvPicPr>
          <p:cNvPr id="4" name="Picture 8" descr="IMG_50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00108"/>
            <a:ext cx="388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14752"/>
            <a:ext cx="3929090" cy="28067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6463" y="4005263"/>
            <a:ext cx="41767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Franklin Gothic Book"/>
              </a:rPr>
              <a:t>Существующие объекты:</a:t>
            </a:r>
          </a:p>
          <a:p>
            <a:pPr>
              <a:buFontTx/>
              <a:buChar char="-"/>
            </a:pPr>
            <a:r>
              <a:rPr lang="ru-RU" dirty="0">
                <a:latin typeface="Franklin Gothic Book"/>
              </a:rPr>
              <a:t> этнографическая деревня «Кострома»;</a:t>
            </a:r>
          </a:p>
          <a:p>
            <a:pPr>
              <a:buFontTx/>
              <a:buChar char="-"/>
            </a:pPr>
            <a:r>
              <a:rPr lang="ru-RU" dirty="0">
                <a:latin typeface="Franklin Gothic Book"/>
              </a:rPr>
              <a:t> часовня Архистратига Михаила с благоустроенной купелью;</a:t>
            </a:r>
          </a:p>
          <a:p>
            <a:r>
              <a:rPr lang="ru-RU" dirty="0">
                <a:latin typeface="Franklin Gothic Book"/>
              </a:rPr>
              <a:t>- санно-лыжный спуск.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00108"/>
            <a:ext cx="3929090" cy="262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dirty="0" smtClean="0"/>
              <a:t>Объекты туристской инфраструктуры</a:t>
            </a:r>
            <a:endParaRPr lang="ru-RU" dirty="0"/>
          </a:p>
        </p:txBody>
      </p:sp>
      <p:pic>
        <p:nvPicPr>
          <p:cNvPr id="3" name="Picture 8" descr="P10207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3889375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P6290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196975"/>
            <a:ext cx="388778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o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38877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6463" y="4005263"/>
            <a:ext cx="41767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Franklin Gothic Book"/>
              </a:rPr>
              <a:t>Существующие объекты:</a:t>
            </a:r>
          </a:p>
          <a:p>
            <a:pPr>
              <a:buFontTx/>
              <a:buChar char="-"/>
            </a:pPr>
            <a:r>
              <a:rPr lang="ru-RU" dirty="0">
                <a:latin typeface="Franklin Gothic Book"/>
              </a:rPr>
              <a:t>пляжная зона;</a:t>
            </a:r>
          </a:p>
          <a:p>
            <a:pPr>
              <a:buFontTx/>
              <a:buChar char="-"/>
            </a:pPr>
            <a:r>
              <a:rPr lang="ru-RU" dirty="0">
                <a:latin typeface="Franklin Gothic Book"/>
              </a:rPr>
              <a:t>мини-зоопарк;</a:t>
            </a:r>
          </a:p>
          <a:p>
            <a:pPr>
              <a:buFontTx/>
              <a:buChar char="-"/>
            </a:pPr>
            <a:r>
              <a:rPr lang="ru-RU" dirty="0">
                <a:latin typeface="Franklin Gothic Book"/>
              </a:rPr>
              <a:t>тропа здоровья.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dirty="0" smtClean="0"/>
              <a:t>Мероприятия проводимые в парке</a:t>
            </a:r>
            <a:endParaRPr lang="ru-RU" dirty="0"/>
          </a:p>
        </p:txBody>
      </p:sp>
      <p:pic>
        <p:nvPicPr>
          <p:cNvPr id="3" name="Picture 11" descr="C:\Documents and Settings\Admin\Рабочий стол\s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887787" cy="2520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" name="Picture 12" descr="C:\Documents and Settings\Admin\Рабочий стол\s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71546"/>
            <a:ext cx="3887787" cy="2520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" name="Picture 9" descr="C:\Documents and Settings\Admin\Рабочий стол\so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3887787" cy="25193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6463" y="3857629"/>
            <a:ext cx="3816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Franklin Gothic Book"/>
              </a:rPr>
              <a:t>На территории этнографической деревни «Кострома» проводится старинный русский свадебный обряд.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Мероприятия проводимые в парке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3887788" cy="25193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28670"/>
            <a:ext cx="3887787" cy="25193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6" name="Picture 4" descr="DSC_59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14752"/>
            <a:ext cx="3887788" cy="2590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716463" y="4005263"/>
            <a:ext cx="3816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Franklin Gothic Book"/>
              </a:rPr>
              <a:t>На территории этнографической деревни «Кострома» проводится анимация – праздник Ивана Купалы.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10207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38877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P10206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08"/>
            <a:ext cx="38877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IMG_03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38877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716463" y="4005263"/>
            <a:ext cx="38163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Franklin Gothic Book"/>
              </a:rPr>
              <a:t>На территории парка регионального значения  «Ключи» проводится туристско-творческий слет трудовых коллективов.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42852"/>
            <a:ext cx="7467600" cy="64294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Мероприятия проводимые в парке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54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Фестиваль </a:t>
            </a:r>
            <a:r>
              <a:rPr lang="ru-RU" b="1" dirty="0" smtClean="0"/>
              <a:t>воскресных школ </a:t>
            </a:r>
            <a:r>
              <a:rPr lang="ru-RU" b="1" dirty="0" err="1" smtClean="0"/>
              <a:t>Губкинской</a:t>
            </a:r>
            <a:r>
              <a:rPr lang="ru-RU" b="1" dirty="0" smtClean="0"/>
              <a:t> епархии "Ручейки добра"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122" name="Picture 2" descr="http://kultproh.ru/uploads/images/novocti/may/2015/rucheyki1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3947160" cy="2786082"/>
          </a:xfrm>
          <a:prstGeom prst="rect">
            <a:avLst/>
          </a:prstGeom>
          <a:noFill/>
        </p:spPr>
      </p:pic>
      <p:pic>
        <p:nvPicPr>
          <p:cNvPr id="5124" name="Picture 4" descr="http://kultproh.ru/uploads/images/novocti/may/2015/rucheyk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71546"/>
            <a:ext cx="3767134" cy="28253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4357694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Ежегодно на территории Парка «Ключи» в мае проводится фестиваль воскресных школ </a:t>
            </a:r>
            <a:r>
              <a:rPr lang="ru-RU" dirty="0" err="1" smtClean="0"/>
              <a:t>Губкинской</a:t>
            </a:r>
            <a:r>
              <a:rPr lang="ru-RU" dirty="0" smtClean="0"/>
              <a:t> епархии «Ручейки добра». Ученики школ поют песни и читают стихи, танцуют и играют на музыкальных инструментах. Кроме того всех гостей праздника ждет вкусный обед, веселые игры и аттракционы. Очень добрый и светлый праздник, который проходит вот уже 3 года подряд.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Фестиваль народности и исторических реконструкций «Маланья»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214422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уже 3 года подряд в парке «Ключи» в июне проводится фестиваль народности и исторических реконструкций «Маланья» . Яркие краски традиционных костюмов, самобытные песни и танцы, ярмарка народных промыслов и реконструкции старинных русских обрядов - все это вы найдете на фестивале «Маланья». В 2015 году гостями праздника стали более 8000 человек.</a:t>
            </a:r>
            <a:endParaRPr lang="ru-RU" dirty="0"/>
          </a:p>
        </p:txBody>
      </p:sp>
      <p:pic>
        <p:nvPicPr>
          <p:cNvPr id="4101" name="Picture 5" descr="C:\Documents and Settings\Admin\Рабочий стол\Ключи на конкурс\фото для презентации\7hFoD_BdZ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86124"/>
            <a:ext cx="4267200" cy="2847975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Ключи на конкурс\фото для презентации\pDK7M1Gj3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86124"/>
            <a:ext cx="4214842" cy="2871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Фестиваль народности и исторических реконструкций «Маланья»</a:t>
            </a:r>
            <a:endParaRPr lang="ru-RU" dirty="0"/>
          </a:p>
        </p:txBody>
      </p:sp>
      <p:pic>
        <p:nvPicPr>
          <p:cNvPr id="23554" name="Picture 2" descr="C:\Documents and Settings\Admin\Рабочий стол\Ключи на конкурс\фото для презентации\MFPbmfKTT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9"/>
            <a:ext cx="3857652" cy="2714644"/>
          </a:xfrm>
          <a:prstGeom prst="rect">
            <a:avLst/>
          </a:prstGeom>
          <a:noFill/>
        </p:spPr>
      </p:pic>
      <p:pic>
        <p:nvPicPr>
          <p:cNvPr id="23555" name="Picture 3" descr="C:\Documents and Settings\Admin\Рабочий стол\Ключи на конкурс\фото для презентации\AkeDkbwAHt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57298"/>
            <a:ext cx="3929090" cy="2671770"/>
          </a:xfrm>
          <a:prstGeom prst="rect">
            <a:avLst/>
          </a:prstGeom>
          <a:noFill/>
        </p:spPr>
      </p:pic>
      <p:pic>
        <p:nvPicPr>
          <p:cNvPr id="23556" name="Picture 4" descr="C:\Documents and Settings\Admin\Рабочий стол\Ключи на конкурс\фото для презентации\dscf49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71942"/>
            <a:ext cx="3857652" cy="2544369"/>
          </a:xfrm>
          <a:prstGeom prst="rect">
            <a:avLst/>
          </a:prstGeom>
          <a:noFill/>
        </p:spPr>
      </p:pic>
      <p:pic>
        <p:nvPicPr>
          <p:cNvPr id="23557" name="Picture 5" descr="C:\Documents and Settings\Admin\Рабочий стол\Ключи на конкурс\фото для презентации\PQzwvJtbV1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000504"/>
            <a:ext cx="3929090" cy="2557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534</TotalTime>
  <Words>381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Прохоровский район Белгородская область Прелестненское сельское поселение  с. Кострома ул. Костромская 10/1</vt:lpstr>
      <vt:lpstr>Объекты туристской инфраструктуры</vt:lpstr>
      <vt:lpstr>Объекты туристской инфраструктуры</vt:lpstr>
      <vt:lpstr>Мероприятия проводимые в парке</vt:lpstr>
      <vt:lpstr>Мероприятия проводимые в парке</vt:lpstr>
      <vt:lpstr>Слайд 6</vt:lpstr>
      <vt:lpstr>Фестиваль воскресных школ Губкинской епархии "Ручейки добра" </vt:lpstr>
      <vt:lpstr>Фестиваль народности и исторических реконструкций «Маланья»</vt:lpstr>
      <vt:lpstr>Фестиваль народности и исторических реконструкций «Маланья»</vt:lpstr>
      <vt:lpstr>Фестиваль авторской патриотической песни «Прохоровское поле»</vt:lpstr>
      <vt:lpstr>Народное гуляние Костромские серебряные ключи</vt:lpstr>
      <vt:lpstr>Добро пожаловать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Прохоровский район Белгородская область  с. Кострома</dc:title>
  <cp:lastModifiedBy>Лариса</cp:lastModifiedBy>
  <cp:revision>20</cp:revision>
  <dcterms:modified xsi:type="dcterms:W3CDTF">2015-09-01T06:47:21Z</dcterms:modified>
</cp:coreProperties>
</file>