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812" autoAdjust="0"/>
  </p:normalViewPr>
  <p:slideViewPr>
    <p:cSldViewPr>
      <p:cViewPr varScale="1">
        <p:scale>
          <a:sx n="126" d="100"/>
          <a:sy n="126" d="100"/>
        </p:scale>
        <p:origin x="-12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2DB03-E2FC-453B-8A10-D511DF961604}" type="datetimeFigureOut">
              <a:rPr lang="ru-RU" smtClean="0"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F8911-52C6-4EED-A968-DBA5C5B64C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2DB03-E2FC-453B-8A10-D511DF961604}" type="datetimeFigureOut">
              <a:rPr lang="ru-RU" smtClean="0"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F8911-52C6-4EED-A968-DBA5C5B64C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2DB03-E2FC-453B-8A10-D511DF961604}" type="datetimeFigureOut">
              <a:rPr lang="ru-RU" smtClean="0"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F8911-52C6-4EED-A968-DBA5C5B64C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2DB03-E2FC-453B-8A10-D511DF961604}" type="datetimeFigureOut">
              <a:rPr lang="ru-RU" smtClean="0"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F8911-52C6-4EED-A968-DBA5C5B64C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2DB03-E2FC-453B-8A10-D511DF961604}" type="datetimeFigureOut">
              <a:rPr lang="ru-RU" smtClean="0"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F8911-52C6-4EED-A968-DBA5C5B64C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2DB03-E2FC-453B-8A10-D511DF961604}" type="datetimeFigureOut">
              <a:rPr lang="ru-RU" smtClean="0"/>
              <a:t>11.09.2015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F8911-52C6-4EED-A968-DBA5C5B64C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2DB03-E2FC-453B-8A10-D511DF961604}" type="datetimeFigureOut">
              <a:rPr lang="ru-RU" smtClean="0"/>
              <a:t>11.09.2015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F8911-52C6-4EED-A968-DBA5C5B64C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2DB03-E2FC-453B-8A10-D511DF961604}" type="datetimeFigureOut">
              <a:rPr lang="ru-RU" smtClean="0"/>
              <a:t>11.09.2015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F8911-52C6-4EED-A968-DBA5C5B64C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2DB03-E2FC-453B-8A10-D511DF961604}" type="datetimeFigureOut">
              <a:rPr lang="ru-RU" smtClean="0"/>
              <a:t>11.09.2015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F8911-52C6-4EED-A968-DBA5C5B64C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2DB03-E2FC-453B-8A10-D511DF961604}" type="datetimeFigureOut">
              <a:rPr lang="ru-RU" smtClean="0"/>
              <a:t>11.09.2015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F8911-52C6-4EED-A968-DBA5C5B64C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2DB03-E2FC-453B-8A10-D511DF961604}" type="datetimeFigureOut">
              <a:rPr lang="ru-RU" smtClean="0"/>
              <a:t>11.09.2015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F8911-52C6-4EED-A968-DBA5C5B64C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2DB03-E2FC-453B-8A10-D511DF961604}" type="datetimeFigureOut">
              <a:rPr lang="ru-RU" smtClean="0"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F8911-52C6-4EED-A968-DBA5C5B64CD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ая\Фото на конкурс\Резервная_копия_небосвод_эскиз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235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5143512"/>
            <a:ext cx="864399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     После торжественного открытия Фестиваля, зрителей, как и в предыдущие годы, ждет воздушный парад, включающий в себя  показательные прыжки парашютистов,  полёты дельтапланеристов, </a:t>
            </a:r>
            <a:r>
              <a:rPr lang="ru-RU" sz="1400" dirty="0" err="1" smtClean="0"/>
              <a:t>парапланеристов</a:t>
            </a:r>
            <a:r>
              <a:rPr lang="ru-RU" sz="1400" dirty="0" smtClean="0"/>
              <a:t>, малой авиации.  				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    За час до заката солнца территория, прилегающая к Звоннице, раскрашивается всеми цветами радуги - это начинают «раздуваться» красочные оболочки воздушных шаров. Еще несколько минут и вот один за одним в чистое небо взмывают аэростаты - начинается сказочное по красоте шоу! Многим счастливчикам из числа зрителей удается совершить незабываемый вечерний полет!</a:t>
            </a:r>
            <a:endParaRPr lang="ru-RU" sz="1400" dirty="0"/>
          </a:p>
        </p:txBody>
      </p:sp>
      <p:pic>
        <p:nvPicPr>
          <p:cNvPr id="11266" name="Picture 2" descr="D:\рабочая\Фото на конкурс\Городское_неб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51107"/>
            <a:ext cx="8572560" cy="48209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5258715"/>
            <a:ext cx="87154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     С наступлением темноты программа Фестиваля не заканчивается, гостей ждет еще много сюрпризов. После возвращения аэростатов к месту старта, вечерняя программа продолжается потрясающим и необычайным по красоте зрелищем - ночным свечением аэростатов. Огромные, высотой с пятиэтажный дом воздушные шары, установленные рядом с величественной Звонницей начинают по команде «дирижера» освещать все вокруг. Это пилоты начинают работать горелками в определенном ритме, «заставляя» светиться оболочки воздушных шаров. </a:t>
            </a:r>
            <a:endParaRPr lang="ru-RU" sz="1400" dirty="0"/>
          </a:p>
        </p:txBody>
      </p:sp>
      <p:pic>
        <p:nvPicPr>
          <p:cNvPr id="10243" name="Picture 3" descr="D:\рабочая\Фото на конкурс\Свечение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033" y="192666"/>
            <a:ext cx="8788485" cy="49508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4857760"/>
            <a:ext cx="8715436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dirty="0" smtClean="0"/>
              <a:t>     У Фестиваля  есть собственная символика, которая уже стала узнаваемой:  логотип и флаг. Все участники Фестиваля и представители СМИ оставляют себе на память сувенирную продукцию с символикой мероприятия: вымпелы, блокноты, ручки, магниты, шевроны, флажки. Командам тепловых аэростатов вручается наградная продукция: часы с символикой фестиваля, благодарственные письма.  </a:t>
            </a:r>
          </a:p>
          <a:p>
            <a:pPr algn="just"/>
            <a:r>
              <a:rPr lang="ru-RU" sz="1300" dirty="0" smtClean="0"/>
              <a:t>     Во время Фестиваля гостей ждет  обширная развлекательная программа, а также работа выставки изделий мастеров народного творчества. Перед гостями и участниками Фестиваля выступают лучшие творческие коллективы </a:t>
            </a:r>
            <a:r>
              <a:rPr lang="ru-RU" sz="1300" dirty="0" err="1" smtClean="0"/>
              <a:t>Белгородчины</a:t>
            </a:r>
            <a:r>
              <a:rPr lang="ru-RU" sz="1300" dirty="0" smtClean="0"/>
              <a:t>. </a:t>
            </a:r>
          </a:p>
          <a:p>
            <a:pPr algn="just"/>
            <a:r>
              <a:rPr lang="ru-RU" sz="1300" dirty="0" smtClean="0"/>
              <a:t>     По данным пресс-службы Губернатора Белгородской области количество зрителей, посетивших мероприятия Фестиваля в 2014 году составило более 40 тыс. человек.</a:t>
            </a:r>
            <a:endParaRPr lang="ru-RU" sz="1300" dirty="0"/>
          </a:p>
        </p:txBody>
      </p:sp>
      <p:pic>
        <p:nvPicPr>
          <p:cNvPr id="12290" name="Picture 2" descr="D:\рабочая\Фото на конкурс\Zriteli_Dubovo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430" y="214290"/>
            <a:ext cx="8669643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WORK\_Данил\Проспект\Данил\ФВБ\небосвод 2015\буклет\0__oZfcohm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931" y="214290"/>
            <a:ext cx="8737787" cy="578647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06" y="6151267"/>
            <a:ext cx="900118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/>
              <a:t>   Если вы хотите стать свидетелем незабываемого и яркого зрелища, окунуться в атмосферу праздника, зарядиться новыми ощущениями – приезжайте на ежегодный патриотический </a:t>
            </a:r>
            <a:r>
              <a:rPr lang="ru-RU" sz="1300" dirty="0" err="1" smtClean="0"/>
              <a:t>аэрофестиваль</a:t>
            </a:r>
            <a:r>
              <a:rPr lang="ru-RU" sz="1300" dirty="0" smtClean="0"/>
              <a:t> «Небосвод Белогорья»!</a:t>
            </a:r>
            <a:endParaRPr lang="ru-RU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абочая\Фото на конкурс\Вираж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15436" cy="49013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5475289"/>
            <a:ext cx="87154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     Яркое, потрясающее и незабываемое зрелище, которое ждут с нетерпением тысячи зрителей и сотни участников – это патриотический </a:t>
            </a:r>
            <a:r>
              <a:rPr lang="ru-RU" sz="1400" dirty="0" err="1" smtClean="0"/>
              <a:t>аэрофестиваль</a:t>
            </a:r>
            <a:r>
              <a:rPr lang="ru-RU" sz="1400" dirty="0" smtClean="0"/>
              <a:t> «Небосвод Белогорья». Уже в третий раз радушная белгородская земля готовится принять лучших воздухоплавателей со всей России, спортсменов-парашютистов,  летчиков малой авиации региона.</a:t>
            </a:r>
            <a:endParaRPr lang="ru-RU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рабочая\Фото на конкурс\Дубово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96" y="214290"/>
            <a:ext cx="7858094" cy="523819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5715016"/>
            <a:ext cx="82868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	Зародившийся в 2013 году патриотический </a:t>
            </a:r>
            <a:r>
              <a:rPr lang="ru-RU" sz="1400" dirty="0" err="1" smtClean="0"/>
              <a:t>аэрофестиваль</a:t>
            </a:r>
            <a:r>
              <a:rPr lang="ru-RU" sz="1400" dirty="0" smtClean="0"/>
              <a:t> «Небосвод Белогорья»  стал одним из самых ожидаемых событий для жителей нашего края. В 2014 году Фестиваль победил в областном конкурсе «Лидеры туриндустрии» в номинации “Лучший событийный проект”.</a:t>
            </a:r>
            <a:endParaRPr lang="ru-RU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5214950"/>
            <a:ext cx="87154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 </a:t>
            </a:r>
            <a:r>
              <a:rPr lang="ru-RU" sz="1400" dirty="0" smtClean="0"/>
              <a:t>    Воздухоплаватели и представители парашютного, авиационного и авиамоторного спорта с радостью и большим воодушевлением принимают участие в этом зрелищном мероприятии. </a:t>
            </a:r>
          </a:p>
          <a:p>
            <a:pPr algn="just"/>
            <a:r>
              <a:rPr lang="ru-RU" sz="1400" dirty="0" smtClean="0"/>
              <a:t>     Местом проведения Фестиваля неслучайно выбрано Третье ратное поле России. </a:t>
            </a:r>
          </a:p>
          <a:p>
            <a:pPr algn="just"/>
            <a:r>
              <a:rPr lang="ru-RU" sz="1400" dirty="0" smtClean="0"/>
              <a:t>В центре события – военно-исторический музей-заповедник «</a:t>
            </a:r>
            <a:r>
              <a:rPr lang="ru-RU" sz="1400" dirty="0" err="1" smtClean="0"/>
              <a:t>Прохоровское</a:t>
            </a:r>
            <a:r>
              <a:rPr lang="ru-RU" sz="1400" dirty="0" smtClean="0"/>
              <a:t> поле». </a:t>
            </a:r>
          </a:p>
          <a:p>
            <a:pPr algn="just"/>
            <a:r>
              <a:rPr lang="ru-RU" sz="1400" dirty="0" smtClean="0"/>
              <a:t>     В 2015 году Фестиваль приурочен к 70-летию Победы, 73-й годовщине </a:t>
            </a:r>
            <a:r>
              <a:rPr lang="ru-RU" sz="1400" dirty="0" err="1" smtClean="0"/>
              <a:t>Прохоровского</a:t>
            </a:r>
            <a:r>
              <a:rPr lang="ru-RU" sz="1400" dirty="0" smtClean="0"/>
              <a:t> танкового сражения.	</a:t>
            </a:r>
            <a:endParaRPr lang="ru-RU" sz="1400" dirty="0"/>
          </a:p>
        </p:txBody>
      </p:sp>
      <p:pic>
        <p:nvPicPr>
          <p:cNvPr id="4099" name="Picture 3" descr="D:\рабочая\Фото на конкурс\Флешмоб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15435" cy="46542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5043272"/>
            <a:ext cx="857256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    Основная цель Фестиваля - популяризация воздухоплавания в России, воспитание патриотических чувств и содействие профессиональной ориентации молодежи на авиационно-технические специальности, развитие существующих Федераций воздухоплавания,  развитие туристической индустрии, укрепление международных связей и дружбы между народами разных стран, воспитание чувства гордости за страну, за </a:t>
            </a:r>
            <a:r>
              <a:rPr lang="ru-RU" sz="1400" dirty="0" err="1" smtClean="0"/>
              <a:t>Белгородчину</a:t>
            </a:r>
            <a:r>
              <a:rPr lang="ru-RU" sz="1400" dirty="0" smtClean="0"/>
              <a:t>. </a:t>
            </a:r>
          </a:p>
          <a:p>
            <a:pPr algn="just"/>
            <a:r>
              <a:rPr lang="ru-RU" sz="1400" dirty="0" smtClean="0"/>
              <a:t>    Фестиваль призван возродить традиции воздушных парадов, которые были незаслуженно забыты в последние годы.</a:t>
            </a:r>
            <a:endParaRPr lang="ru-RU" sz="1400" dirty="0"/>
          </a:p>
        </p:txBody>
      </p:sp>
      <p:pic>
        <p:nvPicPr>
          <p:cNvPr id="5126" name="Picture 6" descr="D:\рабочая\Фото на конкурс\Парашютист_с_флагом_ДОСААФ_России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03365" cy="46355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рабочая\Фото на конкурс\LET_L-13_Блани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58140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рабочая\Фото на конкурс\PZL1_Nebosvo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214290"/>
            <a:ext cx="8679717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рабочая\Фото на конкурс\Флаг_фестиваля_Небосвод_Белогорь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5214950"/>
            <a:ext cx="87154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     Основная концепция Фестиваля  -  приглашение команд гербовых аэростатов без наличия какой-либо рекламы на оболочке. В 2014 году в небо над Памятником Победы “Звонница” на </a:t>
            </a:r>
            <a:r>
              <a:rPr lang="ru-RU" sz="1400" dirty="0" err="1" smtClean="0"/>
              <a:t>Прохоровском</a:t>
            </a:r>
            <a:r>
              <a:rPr lang="ru-RU" sz="1400" dirty="0" smtClean="0"/>
              <a:t> поле поднимались красочные воздушные шары из 15 регионов: «Господин Великий Новгород»,  «Ярославль», «Санкт-Петербург», «Ростов Великий», «Великие Луки», «Минск», «</a:t>
            </a:r>
            <a:r>
              <a:rPr lang="ru-RU" sz="1400" dirty="0" err="1" smtClean="0"/>
              <a:t>Даймонд</a:t>
            </a:r>
            <a:r>
              <a:rPr lang="ru-RU" sz="1400" dirty="0" smtClean="0"/>
              <a:t>», «Чайка» и др. Впервые  были подняты два новых </a:t>
            </a:r>
            <a:r>
              <a:rPr lang="ru-RU" sz="1400" dirty="0" err="1" smtClean="0"/>
              <a:t>брендовых</a:t>
            </a:r>
            <a:r>
              <a:rPr lang="ru-RU" sz="1400" dirty="0" smtClean="0"/>
              <a:t> аэростата, представляющих теперь наш регион на различных всероссийских и международных мероприятиях – это аэростаты «Белгород» и «Небосвод Белогорья». </a:t>
            </a:r>
            <a:endParaRPr lang="ru-RU" sz="1400" dirty="0"/>
          </a:p>
        </p:txBody>
      </p:sp>
      <p:pic>
        <p:nvPicPr>
          <p:cNvPr id="9218" name="Picture 2" descr="D:\рабочая\Фото на конкурс\Стар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680013" cy="48815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521</Words>
  <Application>Microsoft Office PowerPoint</Application>
  <PresentationFormat>Экран (4:3)</PresentationFormat>
  <Paragraphs>16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14</cp:revision>
  <dcterms:created xsi:type="dcterms:W3CDTF">2015-09-11T12:35:40Z</dcterms:created>
  <dcterms:modified xsi:type="dcterms:W3CDTF">2015-09-11T13:55:21Z</dcterms:modified>
</cp:coreProperties>
</file>