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7" r:id="rId6"/>
    <p:sldId id="264" r:id="rId7"/>
    <p:sldId id="266" r:id="rId8"/>
    <p:sldId id="268" r:id="rId9"/>
    <p:sldId id="269" r:id="rId10"/>
    <p:sldId id="271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2662-44A0-4EC3-8D52-7B59DE01546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8A0D-3E89-403F-AF7E-B1DDA5AF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rm-museum@rambler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«Историко-краеведческий музей»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МО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Кардымовский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000240"/>
            <a:ext cx="6400800" cy="342902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конкурс юных экскурсоводов «КРАЕВЕДЫ», посвященный 70-летию Победы в Великой Отечественной войне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0019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Гимерова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«Их молодость совпала с войной»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Мои документы\Мои рисунки\19 мая 2015\19 мая 2015 046.jpg"/>
          <p:cNvPicPr>
            <a:picLocks noChangeAspect="1" noChangeArrowheads="1"/>
          </p:cNvPicPr>
          <p:nvPr/>
        </p:nvPicPr>
        <p:blipFill>
          <a:blip r:embed="rId2" cstate="print"/>
          <a:srcRect l="7088" r="18488" b="13894"/>
          <a:stretch>
            <a:fillRect/>
          </a:stretch>
        </p:blipFill>
        <p:spPr bwMode="auto">
          <a:xfrm>
            <a:off x="1780692" y="2428868"/>
            <a:ext cx="559830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Блинкова Елена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«Памятные места поселка Кардымово»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06 2015\06 2015 012.jpg"/>
          <p:cNvPicPr>
            <a:picLocks noChangeAspect="1" noChangeArrowheads="1"/>
          </p:cNvPicPr>
          <p:nvPr/>
        </p:nvPicPr>
        <p:blipFill>
          <a:blip r:embed="rId2" cstate="print"/>
          <a:srcRect t="15751" r="40933"/>
          <a:stretch>
            <a:fillRect/>
          </a:stretch>
        </p:blipFill>
        <p:spPr bwMode="auto">
          <a:xfrm>
            <a:off x="1142976" y="1714488"/>
            <a:ext cx="3027362" cy="2428893"/>
          </a:xfrm>
          <a:prstGeom prst="rect">
            <a:avLst/>
          </a:prstGeom>
          <a:noFill/>
        </p:spPr>
      </p:pic>
      <p:pic>
        <p:nvPicPr>
          <p:cNvPr id="1028" name="Picture 4" descr="D:\Мои документы\Мои рисунки\06 2015\06 2015 020.jpg"/>
          <p:cNvPicPr>
            <a:picLocks noChangeAspect="1" noChangeArrowheads="1"/>
          </p:cNvPicPr>
          <p:nvPr/>
        </p:nvPicPr>
        <p:blipFill>
          <a:blip r:embed="rId3" cstate="print"/>
          <a:srcRect l="7383"/>
          <a:stretch>
            <a:fillRect/>
          </a:stretch>
        </p:blipFill>
        <p:spPr bwMode="auto">
          <a:xfrm>
            <a:off x="4572000" y="1714488"/>
            <a:ext cx="4071966" cy="2473076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рисунки\06 2015\06 2015 032.jpg"/>
          <p:cNvPicPr>
            <a:picLocks noChangeAspect="1" noChangeArrowheads="1"/>
          </p:cNvPicPr>
          <p:nvPr/>
        </p:nvPicPr>
        <p:blipFill>
          <a:blip r:embed="rId4" cstate="print"/>
          <a:srcRect l="15717" r="6019"/>
          <a:stretch>
            <a:fillRect/>
          </a:stretch>
        </p:blipFill>
        <p:spPr bwMode="auto">
          <a:xfrm>
            <a:off x="2428860" y="4286256"/>
            <a:ext cx="337943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Быкова Любовь, Вершкова Кристина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«Поклонимся великим тем годам!»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документы\Мои рисунки\12 мая 2015 музей\12 мая 2015 музей 106.jpg"/>
          <p:cNvPicPr>
            <a:picLocks noChangeAspect="1" noChangeArrowheads="1"/>
          </p:cNvPicPr>
          <p:nvPr/>
        </p:nvPicPr>
        <p:blipFill>
          <a:blip r:embed="rId2" cstate="print"/>
          <a:srcRect r="6349"/>
          <a:stretch>
            <a:fillRect/>
          </a:stretch>
        </p:blipFill>
        <p:spPr bwMode="auto">
          <a:xfrm>
            <a:off x="285720" y="1500174"/>
            <a:ext cx="4214842" cy="2531584"/>
          </a:xfrm>
          <a:prstGeom prst="rect">
            <a:avLst/>
          </a:prstGeom>
          <a:noFill/>
        </p:spPr>
      </p:pic>
      <p:pic>
        <p:nvPicPr>
          <p:cNvPr id="5123" name="Picture 3" descr="D:\Мои документы\Мои рисунки\12 мая 2015 музей\12 мая 2015 музей 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00504"/>
            <a:ext cx="4396220" cy="2472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Харлова Анастасия, Ушаков Дмитрий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«Бессмертный корпус 1941 года»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ои документы\Мои рисунки\14 мая 2015\14 мая 2015 010.jpg"/>
          <p:cNvPicPr>
            <a:picLocks noChangeAspect="1" noChangeArrowheads="1"/>
          </p:cNvPicPr>
          <p:nvPr/>
        </p:nvPicPr>
        <p:blipFill>
          <a:blip r:embed="rId2" cstate="print"/>
          <a:srcRect r="23213"/>
          <a:stretch>
            <a:fillRect/>
          </a:stretch>
        </p:blipFill>
        <p:spPr bwMode="auto">
          <a:xfrm>
            <a:off x="1928794" y="1857364"/>
            <a:ext cx="5131069" cy="3758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4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Бирюкова Алина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 истории родного края»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документы\Мои рисунки\08 2015 музей\08 2015 музей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6047232" cy="3401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«Историко-краеведческий музей»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МО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Кардымовский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215850,Смоленская область,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Кардымовский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п.Кардымово, ул. Красноармейская, д. 10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(848167) – 4-13-74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krm-museum@rambler.ru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директор: Кузовчикова Галина Николаевна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Хомутова Полина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«Великая Отечественная война в истории деревень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Тюшино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Попово»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Мои документы\Мои рисунки\19 мая 2015\19 мая 2015 031.jpg"/>
          <p:cNvPicPr>
            <a:picLocks noChangeAspect="1" noChangeArrowheads="1"/>
          </p:cNvPicPr>
          <p:nvPr/>
        </p:nvPicPr>
        <p:blipFill>
          <a:blip r:embed="rId2" cstate="print"/>
          <a:srcRect l="7088" b="18094"/>
          <a:stretch>
            <a:fillRect/>
          </a:stretch>
        </p:blipFill>
        <p:spPr bwMode="auto">
          <a:xfrm>
            <a:off x="1000100" y="2071678"/>
            <a:ext cx="691520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Нестерова Диана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Кардымовцы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Герои Советского Союза»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Мои рисунки\29 2015\29 2015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6047232" cy="3401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Ангелина,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Трутько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Алексей,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Киронов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Ахмадшо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 театрализации,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использованный при проведении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пешей экскурсии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Мои документы\Мои рисунки\12 мая 2015 музей\12 мая 2015 музей 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6809237" cy="3830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0019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Екатерина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«Павшим  - честь, живым предостережение»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24 2015\24 2015 001.jpg"/>
          <p:cNvPicPr>
            <a:picLocks noChangeAspect="1" noChangeArrowheads="1"/>
          </p:cNvPicPr>
          <p:nvPr/>
        </p:nvPicPr>
        <p:blipFill>
          <a:blip r:embed="rId2" cstate="print"/>
          <a:srcRect r="14944"/>
          <a:stretch>
            <a:fillRect/>
          </a:stretch>
        </p:blipFill>
        <p:spPr bwMode="auto">
          <a:xfrm>
            <a:off x="2000232" y="2357430"/>
            <a:ext cx="5143536" cy="3401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Филимонова Ксения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пешая экскурсия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«Погибли как герои, не запятнав своих имен»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Мои документы\Мои рисунки\14 мая 2015\14 мая 2015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6047232" cy="3401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1448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Юрченков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Денис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экскурсионный маршрут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«Нас помни Отчизна, мы дети твои…»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ои документы\Мои рисунки\ночь 2015\ночь 2015 003.jpg"/>
          <p:cNvPicPr>
            <a:picLocks noChangeAspect="1" noChangeArrowheads="1"/>
          </p:cNvPicPr>
          <p:nvPr/>
        </p:nvPicPr>
        <p:blipFill>
          <a:blip r:embed="rId2" cstate="print"/>
          <a:srcRect l="38998" t="26707" r="3554" b="6526"/>
          <a:stretch>
            <a:fillRect/>
          </a:stretch>
        </p:blipFill>
        <p:spPr bwMode="auto">
          <a:xfrm>
            <a:off x="1589463" y="1857364"/>
            <a:ext cx="5900779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5001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Короленко Анастасия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виртуальная экскурсия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«Конец одной легенды»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Мои документы\Мои рисунки\ночь 2015\ночь 2015 010.jpg"/>
          <p:cNvPicPr>
            <a:picLocks noChangeAspect="1" noChangeArrowheads="1"/>
          </p:cNvPicPr>
          <p:nvPr/>
        </p:nvPicPr>
        <p:blipFill>
          <a:blip r:embed="rId2" cstate="print"/>
          <a:srcRect l="50122" r="5493" b="11794"/>
          <a:stretch>
            <a:fillRect/>
          </a:stretch>
        </p:blipFill>
        <p:spPr bwMode="auto">
          <a:xfrm>
            <a:off x="2714612" y="1928802"/>
            <a:ext cx="345089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643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Лешина Валерия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«Катюша – оружие Победы»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Мои документы\Мои рисунки\ночь 2015\ночь 2015 007.jpg"/>
          <p:cNvPicPr>
            <a:picLocks noChangeAspect="1" noChangeArrowheads="1"/>
          </p:cNvPicPr>
          <p:nvPr/>
        </p:nvPicPr>
        <p:blipFill>
          <a:blip r:embed="rId2" cstate="print"/>
          <a:srcRect l="28545" r="7856" b="28595"/>
          <a:stretch>
            <a:fillRect/>
          </a:stretch>
        </p:blipFill>
        <p:spPr bwMode="auto">
          <a:xfrm>
            <a:off x="2000232" y="2071678"/>
            <a:ext cx="554274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62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учреждение культуры  «Историко-краеведческий музей»  Администрации МО «Кардымовский район»  Смоленской области</vt:lpstr>
      <vt:lpstr>Хомутова Полина экскурсия   «Великая Отечественная война в истории деревень Тюшино и Попово»</vt:lpstr>
      <vt:lpstr>Нестерова Диана экскурсия   «Кардымовцы – Герои Советского Союза»</vt:lpstr>
      <vt:lpstr>Коротаева  Ангелина, Трутько Алексей, Киронов Ахмадшо фрагмент театрализации,  использованный при проведении  пешей экскурсии   </vt:lpstr>
      <vt:lpstr>Анаева Екатерина  экскурсия  «Павшим  - честь, живым предостережение»</vt:lpstr>
      <vt:lpstr>Филимонова Ксения пешая экскурсия «Погибли как герои, не запятнав своих имен»</vt:lpstr>
      <vt:lpstr>Юрченков Денис экскурсионный маршрут «Нас помни Отчизна, мы дети твои…»</vt:lpstr>
      <vt:lpstr>Короленко Анастасия  виртуальная экскурсия «Конец одной легенды»</vt:lpstr>
      <vt:lpstr>Лешина Валерия виртуальная экскурсия «Катюша – оружие Победы» </vt:lpstr>
      <vt:lpstr>Гимерова Карина туристический маршрут «Их молодость совпала с войной»</vt:lpstr>
      <vt:lpstr>Блинкова Елена туристический маршрут «Памятные места поселка Кардымово»</vt:lpstr>
      <vt:lpstr>Быкова Любовь, Вершкова Кристина туристический маршрут «Поклонимся великим тем годам!»</vt:lpstr>
      <vt:lpstr>Харлова Анастасия, Ушаков Дмитрий  «Бессмертный корпус 1941 года»</vt:lpstr>
      <vt:lpstr>Бирюкова Алина туристический маршрут «Из истории родного края»</vt:lpstr>
      <vt:lpstr>Муниципальное бюджетное учреждение культуры  «Историко-краеведческий музей»  Администрации МО «Кардымовский район»  Смоленской области      215850,Смоленская область, Кардымовский район, п.Кардымово, ул. Красноармейская, д. 10 телефон: (848167) – 4-13-74 email: krm-museum@rambler.ru директор: Кузовчикова Галина Николаевна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культуры  «Историко-краеведческий музей»  Администрации МО «Кардымовский район»  Смоленской области</dc:title>
  <dc:creator>Admin</dc:creator>
  <cp:lastModifiedBy>user</cp:lastModifiedBy>
  <cp:revision>51</cp:revision>
  <dcterms:created xsi:type="dcterms:W3CDTF">2015-05-27T12:10:48Z</dcterms:created>
  <dcterms:modified xsi:type="dcterms:W3CDTF">2015-09-11T13:15:26Z</dcterms:modified>
</cp:coreProperties>
</file>