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Арыш мае и тд\DSC_4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По Казани </a:t>
            </a:r>
            <a:r>
              <a:rPr lang="ru-RU" sz="5400" b="1" dirty="0" err="1" smtClean="0">
                <a:solidFill>
                  <a:srgbClr val="00B050"/>
                </a:solidFill>
              </a:rPr>
              <a:t>купецкой-кабацкой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1310" t="24387" r="55150" b="63266"/>
          <a:stretch>
            <a:fillRect/>
          </a:stretch>
        </p:blipFill>
        <p:spPr bwMode="auto">
          <a:xfrm>
            <a:off x="1" y="116632"/>
            <a:ext cx="583558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 smtClean="0"/>
              <a:t>2 день</a:t>
            </a:r>
            <a:br>
              <a:rPr lang="ru-RU" sz="3200" dirty="0" smtClean="0"/>
            </a:br>
            <a:r>
              <a:rPr lang="ru-RU" sz="3200" dirty="0" smtClean="0"/>
              <a:t>Пешеходная экскурсия в Казанский Кремль</a:t>
            </a:r>
            <a:endParaRPr lang="ru-RU" sz="3200" dirty="0"/>
          </a:p>
        </p:txBody>
      </p:sp>
      <p:pic>
        <p:nvPicPr>
          <p:cNvPr id="3074" name="Picture 2" descr="C:\Users\User\Desktop\Динара\три столицы- три республики\башня Сююмби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5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Динара\здравствуй\мечеть Кол Шари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265999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Динара\здравствуй\Спасская башня Казанского Крем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2998614" cy="175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благовещен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313805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User\Desktop\кол шариф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77072"/>
            <a:ext cx="4176464" cy="2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Пешеходная - автобусная экскурсия по Старо – татарской слободе</a:t>
            </a:r>
            <a:endParaRPr lang="ru-RU" sz="3200" dirty="0"/>
          </a:p>
        </p:txBody>
      </p:sp>
      <p:pic>
        <p:nvPicPr>
          <p:cNvPr id="6146" name="Picture 2" descr="C:\Users\User\Desktop\Старая Слобода\_DSC0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528217" cy="169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Старая Слобода\_DSC0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2771800" cy="185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esktop\Старая Слобода\_DSC0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700808"/>
            <a:ext cx="2555776" cy="171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User\Desktop\Старая Слобода\_DSC0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2420650" cy="162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User\Desktop\Старая Слобода\_DSC0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5445" y="3717032"/>
            <a:ext cx="279675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User\Desktop\Старая Слобода\_DSC04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933056"/>
            <a:ext cx="178353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User\Desktop\Старая Слобода\_DSC04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8112" y="5078680"/>
            <a:ext cx="2483768" cy="166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Посещение национального магазина «</a:t>
            </a:r>
            <a:r>
              <a:rPr lang="ru-RU" sz="3200" dirty="0" err="1" smtClean="0"/>
              <a:t>Бахетле</a:t>
            </a:r>
            <a:r>
              <a:rPr lang="ru-RU" sz="3200" dirty="0" smtClean="0"/>
              <a:t>», покупка сувениров и подарков.</a:t>
            </a:r>
            <a:br>
              <a:rPr lang="ru-RU" sz="3200" dirty="0" smtClean="0"/>
            </a:br>
            <a:r>
              <a:rPr lang="ru-RU" sz="3200" dirty="0" smtClean="0"/>
              <a:t>Отъезд туристов.</a:t>
            </a:r>
            <a:endParaRPr lang="ru-RU" sz="3200" dirty="0"/>
          </a:p>
        </p:txBody>
      </p:sp>
      <p:pic>
        <p:nvPicPr>
          <p:cNvPr id="1027" name="Picture 3" descr="\\rds1\WORK\Эти фото\рекламник 17-19,04,15\ВК\DSC_4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15282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rds1\WORK\Эти фото\рекламник 17-19,04,15\ВК\DSC_4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240360" cy="214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\\rds1\WORK\Эти фото\рекламник 17-19,04,15\ВК\DSC_4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1"/>
            <a:ext cx="3096344" cy="205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\\rds1\WORK\Эти фото\рекламник 17-19,04,15\ВК\DSC_4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6006" y="4293096"/>
            <a:ext cx="3169962" cy="209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По Казани купецкой - кабацкой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Авторский коллектив турфирмы ООО «Алена»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310" t="24387" r="55150" b="63266"/>
          <a:stretch>
            <a:fillRect/>
          </a:stretch>
        </p:blipFill>
        <p:spPr bwMode="auto">
          <a:xfrm>
            <a:off x="1" y="-27384"/>
            <a:ext cx="583558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78855"/>
            <a:ext cx="9001000" cy="1109985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По </a:t>
            </a:r>
            <a:r>
              <a:rPr lang="ru-RU" sz="3200" b="1" smtClean="0">
                <a:solidFill>
                  <a:srgbClr val="00B050"/>
                </a:solidFill>
              </a:rPr>
              <a:t>Казани купецкой - кабацкой</a:t>
            </a:r>
            <a:r>
              <a:rPr lang="ru-RU" sz="3200" b="1" dirty="0" smtClean="0">
                <a:solidFill>
                  <a:srgbClr val="92D050"/>
                </a:solidFill>
              </a:rPr>
              <a:t/>
            </a:r>
            <a:br>
              <a:rPr lang="ru-RU" sz="3200" b="1" dirty="0" smtClean="0">
                <a:solidFill>
                  <a:srgbClr val="92D050"/>
                </a:solidFill>
              </a:rPr>
            </a:br>
            <a:r>
              <a:rPr lang="ru-RU" sz="3200" dirty="0" smtClean="0"/>
              <a:t>Авторский коллектив турфирмы ООО «Алена»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8712968" cy="196862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Цель маршрута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Привлечение туристов ранее посетивших Казань, для знакомства с еще одной страницей жизни города.</a:t>
            </a:r>
            <a:endParaRPr lang="ru-RU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/>
            <a:endParaRPr lang="ru-RU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310" t="24387" r="55150" b="63266"/>
          <a:stretch>
            <a:fillRect/>
          </a:stretch>
        </p:blipFill>
        <p:spPr bwMode="auto">
          <a:xfrm>
            <a:off x="1" y="-27384"/>
            <a:ext cx="4571999" cy="10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496" y="1772816"/>
            <a:ext cx="892899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B050"/>
                </a:solidFill>
              </a:rPr>
              <a:t>Задача данного маршрута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dirty="0" smtClean="0"/>
              <a:t>Познакомить гостей города с купеческими династиями нашего края, показать их жизнь и быт. Посетить сохранившиеся дома 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230425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  <a:ea typeface="+mj-ea"/>
                <a:cs typeface="+mj-cs"/>
              </a:rPr>
              <a:t>Описание </a:t>
            </a:r>
            <a:r>
              <a:rPr lang="ru-RU" b="1" dirty="0" smtClean="0">
                <a:solidFill>
                  <a:srgbClr val="00B050"/>
                </a:solidFill>
                <a:ea typeface="+mj-ea"/>
                <a:cs typeface="+mj-cs"/>
              </a:rPr>
              <a:t>маршрута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Показываем и рассказываем о жизни и быте купеческих династий живших в Казани .</a:t>
            </a:r>
            <a:endParaRPr lang="ru-RU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algn="l"/>
            <a:endParaRPr lang="ru-RU" b="1" dirty="0" smtClean="0">
              <a:solidFill>
                <a:srgbClr val="00B050"/>
              </a:solidFill>
              <a:ea typeface="+mj-ea"/>
              <a:cs typeface="+mj-cs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1310" t="24387" r="55150" b="63266"/>
          <a:stretch>
            <a:fillRect/>
          </a:stretch>
        </p:blipFill>
        <p:spPr bwMode="auto">
          <a:xfrm>
            <a:off x="1" y="-27384"/>
            <a:ext cx="5292079" cy="12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3203848" cy="213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IMG_2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09728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IMG_2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72" y="1700808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IMG_18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72816"/>
            <a:ext cx="3744416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День 1</a:t>
            </a:r>
            <a:br>
              <a:rPr lang="ru-RU" sz="3200" dirty="0" smtClean="0"/>
            </a:br>
            <a:r>
              <a:rPr lang="ru-RU" sz="3200" dirty="0" smtClean="0"/>
              <a:t>Встреча туристов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Пешеходная экскурсия по ул. </a:t>
            </a:r>
            <a:r>
              <a:rPr lang="ru-RU" sz="3200" dirty="0" err="1" smtClean="0"/>
              <a:t>Джалиля</a:t>
            </a:r>
            <a:endParaRPr lang="ru-RU" sz="3200" dirty="0"/>
          </a:p>
        </p:txBody>
      </p:sp>
      <p:pic>
        <p:nvPicPr>
          <p:cNvPr id="2050" name="Picture 2" descr="C:\Users\User\Desktop\Арыш мае и тд\DSC_4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6807"/>
            <a:ext cx="2232248" cy="149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Арыш мае и тд\DSC_4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4622"/>
            <a:ext cx="1944216" cy="291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Арыш мае и тд\DSC_4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94099"/>
            <a:ext cx="2452651" cy="163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Арыш мае и тд\DSC_4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4437112"/>
            <a:ext cx="291632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Арыш мае и тд\DSC_41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04864"/>
            <a:ext cx="3236899" cy="2094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User\Desktop\Арыш мае и тд\DSC_41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437112"/>
            <a:ext cx="15841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Прогулки по университетскому городку с посещением дома Ушковой</a:t>
            </a:r>
            <a:endParaRPr lang="ru-RU" sz="3200" dirty="0"/>
          </a:p>
        </p:txBody>
      </p:sp>
      <p:pic>
        <p:nvPicPr>
          <p:cNvPr id="1027" name="Picture 3" descr="C:\Users\User\Desktop\теа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142" y="908720"/>
            <a:ext cx="302285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главное здание кф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3405758" cy="226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дом ушковой гр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6700"/>
            <a:ext cx="409575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лестни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4744"/>
            <a:ext cx="2916090" cy="194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Динара\казань-булгары\дом ушково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420888"/>
            <a:ext cx="380238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Пешеходная экскурсия «Казанский Арбат» - по улице четырех веков.</a:t>
            </a:r>
            <a:endParaRPr lang="ru-RU" sz="3200" dirty="0"/>
          </a:p>
        </p:txBody>
      </p:sp>
      <p:pic>
        <p:nvPicPr>
          <p:cNvPr id="2050" name="Picture 2" descr="C:\Users\User\Desktop\Динара\казань-булгары\баум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226799" cy="264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баумана кар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73560"/>
            <a:ext cx="195072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су ана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872"/>
            <a:ext cx="1706203" cy="264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голуб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9" y="4001523"/>
            <a:ext cx="1296144" cy="194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люгуш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2195736" cy="146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User\Desktop\кот казански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149080"/>
            <a:ext cx="1621071" cy="230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Автобусная обзорная экскурсия по городу</a:t>
            </a:r>
            <a:endParaRPr lang="ru-RU" sz="3200" dirty="0"/>
          </a:p>
        </p:txBody>
      </p:sp>
      <p:pic>
        <p:nvPicPr>
          <p:cNvPr id="5122" name="Picture 2" descr="C:\Users\User\Desktop\Арыш мае и тд\DSC_4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951820" cy="196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Арыш мае и тд\DSC_4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24744"/>
            <a:ext cx="270029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Арыш мае и тд\DSC_4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060848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Арыш мае и тд\DSC_4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3816424" cy="254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User\Desktop\Арыш мае и тд\DSC_4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933056"/>
            <a:ext cx="3385446" cy="225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Дегустация спиртных напитков Казанского завода в магазине </a:t>
            </a:r>
            <a:r>
              <a:rPr lang="ru-RU" sz="3200" dirty="0" err="1" smtClean="0"/>
              <a:t>Арыш</a:t>
            </a:r>
            <a:r>
              <a:rPr lang="ru-RU" sz="3200" dirty="0" smtClean="0"/>
              <a:t> Мае</a:t>
            </a:r>
            <a:endParaRPr lang="ru-RU" sz="3200" dirty="0"/>
          </a:p>
        </p:txBody>
      </p:sp>
      <p:pic>
        <p:nvPicPr>
          <p:cNvPr id="4098" name="Picture 2" descr="C:\Users\User\Desktop\Арыш мае и тд\DSC_3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123728" cy="130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Арыш мае и тд\DSC_3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952328" cy="197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Арыш мае и тд\DSC_3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653136"/>
            <a:ext cx="3061877" cy="204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Арыш мае и тд\DSC_3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897227"/>
            <a:ext cx="2198892" cy="146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User\Desktop\Арыш мае и тд\DSC_39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484784"/>
            <a:ext cx="2699792" cy="180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User\Desktop\Арыш мае и тд\DSC_38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011070"/>
            <a:ext cx="2376264" cy="158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User\Desktop\Арыш мае и тд\DSC_38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334725"/>
            <a:ext cx="2448272" cy="163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Users\User\Desktop\Арыш мае и тд\DSC_39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2688" y="3645024"/>
            <a:ext cx="2339752" cy="155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 descr="C:\Users\User\Desktop\Арыш мае и тд\DSC_38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2728" y="5323858"/>
            <a:ext cx="1907704" cy="127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112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 Казани купецкой-кабацкой</vt:lpstr>
      <vt:lpstr>По Казани купецкой - кабацкой Авторский коллектив турфирмы ООО «Алена»</vt:lpstr>
      <vt:lpstr>Задача данного маршрута Познакомить гостей города с купеческими династиями нашего края, показать их жизнь и быт. Посетить сохранившиеся дома .  </vt:lpstr>
      <vt:lpstr>День 1 Встреча туристов</vt:lpstr>
      <vt:lpstr>Пешеходная экскурсия по ул. Джалиля</vt:lpstr>
      <vt:lpstr>Прогулки по университетскому городку с посещением дома Ушковой</vt:lpstr>
      <vt:lpstr>Пешеходная экскурсия «Казанский Арбат» - по улице четырех веков.</vt:lpstr>
      <vt:lpstr>Автобусная обзорная экскурсия по городу</vt:lpstr>
      <vt:lpstr>Дегустация спиртных напитков Казанского завода в магазине Арыш Мае</vt:lpstr>
      <vt:lpstr>2 день Пешеходная экскурсия в Казанский Кремль</vt:lpstr>
      <vt:lpstr>Пешеходная - автобусная экскурсия по Старо – татарской слободе</vt:lpstr>
      <vt:lpstr>Посещение национального магазина «Бахетле», покупка сувениров и подарков. Отъезд туристов.</vt:lpstr>
      <vt:lpstr>По Казани купецкой - кабацкой Авторский коллектив турфирмы ООО «Алена»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Казани купецкой-кабацкой</dc:title>
  <dc:creator>User</dc:creator>
  <cp:lastModifiedBy>User</cp:lastModifiedBy>
  <cp:revision>18</cp:revision>
  <dcterms:created xsi:type="dcterms:W3CDTF">2015-09-10T08:10:08Z</dcterms:created>
  <dcterms:modified xsi:type="dcterms:W3CDTF">2015-09-11T09:50:17Z</dcterms:modified>
</cp:coreProperties>
</file>