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4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79147-A66D-4C02-8B6A-FBA74FC2608A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D6B0B-3FFB-4600-9B91-9425DF5D1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28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D6B0B-3FFB-4600-9B91-9425DF5D1B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7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0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6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73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0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8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8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8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5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5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8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4DCDF-AB8D-4D6D-ABBD-45B94148DB3C}" type="datetimeFigureOut">
              <a:rPr lang="ru-RU" smtClean="0"/>
              <a:t>11.09.2015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0A82-5BF8-4606-A8D9-238B11069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2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487" y="1921019"/>
            <a:ext cx="10496281" cy="143275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Самоваров День</a:t>
            </a:r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»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480" y="3236917"/>
            <a:ext cx="9148293" cy="80445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Фестиваль чаепития по-купечески</a:t>
            </a:r>
            <a:endParaRPr lang="ru-RU" sz="36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r="1092"/>
          <a:stretch/>
        </p:blipFill>
        <p:spPr>
          <a:xfrm>
            <a:off x="0" y="4903135"/>
            <a:ext cx="12196293" cy="1240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079"/>
          <a:stretch/>
        </p:blipFill>
        <p:spPr>
          <a:xfrm>
            <a:off x="0" y="571075"/>
            <a:ext cx="12196293" cy="12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5282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день. Программа фестиваля.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8506" y="5872970"/>
            <a:ext cx="4018613" cy="767673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Чаепитие с угощением!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>
          <a:xfrm>
            <a:off x="194871" y="1343650"/>
            <a:ext cx="7633655" cy="5177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7059" r="-409" b="16377"/>
          <a:stretch/>
        </p:blipFill>
        <p:spPr>
          <a:xfrm>
            <a:off x="8165461" y="1450845"/>
            <a:ext cx="3756004" cy="43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230" y="155263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погружение в эпоху!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5" y="1480826"/>
            <a:ext cx="6160957" cy="4163015"/>
          </a:xfrm>
        </p:spPr>
      </p:pic>
      <p:sp>
        <p:nvSpPr>
          <p:cNvPr id="7" name="TextBox 6"/>
          <p:cNvSpPr txBox="1"/>
          <p:nvPr/>
        </p:nvSpPr>
        <p:spPr>
          <a:xfrm>
            <a:off x="793230" y="5816184"/>
            <a:ext cx="989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 - воплощение гостеприимства и радушия купцов!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486" r="12679" b="-1153"/>
          <a:stretch/>
        </p:blipFill>
        <p:spPr>
          <a:xfrm>
            <a:off x="6636102" y="1480826"/>
            <a:ext cx="5160699" cy="4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день.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самые вкусные пирожки!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459" y="4962786"/>
            <a:ext cx="3474906" cy="1303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традиционные угощения!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105" b="4629"/>
          <a:stretch/>
        </p:blipFill>
        <p:spPr>
          <a:xfrm>
            <a:off x="4317166" y="1139214"/>
            <a:ext cx="7570033" cy="5405047"/>
          </a:xfrm>
          <a:prstGeom prst="rect">
            <a:avLst/>
          </a:prstGeom>
        </p:spPr>
      </p:pic>
      <p:pic>
        <p:nvPicPr>
          <p:cNvPr id="4098" name="Picture 2" descr="http://s54.radikal.ru/i143/1111/71/f65d71c0c5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90688"/>
            <a:ext cx="3803139" cy="27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279" y="198402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день. Знакомьтесь, самовар!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9454" y="5857979"/>
            <a:ext cx="5247806" cy="527831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коллекция самоваров!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0" b="22628"/>
          <a:stretch/>
        </p:blipFill>
        <p:spPr>
          <a:xfrm>
            <a:off x="259384" y="1523965"/>
            <a:ext cx="5460055" cy="4980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5976079" y="1523965"/>
            <a:ext cx="5834303" cy="41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096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Увидимся на фестивале! 16 июля 2016 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62" y="1214489"/>
            <a:ext cx="8330705" cy="55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451" y="136226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 – семейный фестиваль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8"/>
          <a:stretch/>
        </p:blipFill>
        <p:spPr>
          <a:xfrm>
            <a:off x="476518" y="1364248"/>
            <a:ext cx="6838681" cy="52331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8092" y="1364248"/>
            <a:ext cx="4643908" cy="2300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Бурлит, пыхтит, шипит, кипит,</a:t>
            </a:r>
          </a:p>
          <a:p>
            <a:pPr marL="0" indent="0">
              <a:buNone/>
            </a:pPr>
            <a:r>
              <a:rPr lang="ru-RU" sz="23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столу приглашает</a:t>
            </a:r>
          </a:p>
          <a:p>
            <a:pPr marL="0" indent="0">
              <a:buNone/>
            </a:pPr>
            <a:r>
              <a:rPr lang="ru-RU" sz="23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всех угощает!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38785" b="23158"/>
          <a:stretch/>
        </p:blipFill>
        <p:spPr>
          <a:xfrm>
            <a:off x="7548092" y="2940281"/>
            <a:ext cx="4272197" cy="32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388" y="0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 – весёлый день!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8065" y="1091379"/>
            <a:ext cx="629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площадки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388" y="1950812"/>
            <a:ext cx="499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Познавательно-купеческая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8106" y="1968115"/>
            <a:ext cx="505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Занимательно-игровая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3031203">
            <a:off x="6003635" y="1704012"/>
            <a:ext cx="543819" cy="296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7389271">
            <a:off x="4138134" y="1708580"/>
            <a:ext cx="543819" cy="296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" y="2666882"/>
            <a:ext cx="4842252" cy="387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http://ds201.centerstart.ru/sites/ds201.centerstart.ru/files/images/dsc_17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66882"/>
            <a:ext cx="5806791" cy="387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739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979" y="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– праздник для детей!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8225"/>
          <a:stretch/>
        </p:blipFill>
        <p:spPr>
          <a:xfrm>
            <a:off x="224852" y="1019331"/>
            <a:ext cx="6355680" cy="40583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52" y="2698698"/>
            <a:ext cx="5877401" cy="3922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410" y="5531370"/>
            <a:ext cx="4586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цель – приобщить детей к русской культуре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53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3"/>
            <a:ext cx="12194977" cy="68563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36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 – весёлое чаепитие!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09" y="1265576"/>
            <a:ext cx="4747841" cy="5260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" y="1265576"/>
            <a:ext cx="6647228" cy="4443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3773" y="5767007"/>
            <a:ext cx="638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чаем не </a:t>
            </a:r>
            <a:r>
              <a:rPr lang="ru-RU" sz="2400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скучем</a:t>
            </a:r>
            <a:r>
              <a:rPr lang="ru-RU" sz="2400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 семь чашек выпиваем!</a:t>
            </a:r>
            <a:endParaRPr lang="ru-RU" sz="2400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день. Программа фестиваля.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5816" y="5863301"/>
            <a:ext cx="5520128" cy="57818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036469"/>
            <a:ext cx="5734050" cy="565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9595" r="6400" b="7589"/>
          <a:stretch/>
        </p:blipFill>
        <p:spPr>
          <a:xfrm>
            <a:off x="6821149" y="1036469"/>
            <a:ext cx="3807502" cy="46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1389" y="1339554"/>
            <a:ext cx="5432685" cy="1184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Занимательные игры для детей</a:t>
            </a:r>
          </a:p>
          <a:p>
            <a:pPr marL="0" indent="0">
              <a:buNone/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взрослых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7226" y="1399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день. Программа фестиваля.</a:t>
            </a:r>
            <a:endParaRPr lang="ru-RU" dirty="0"/>
          </a:p>
        </p:txBody>
      </p:sp>
      <p:pic>
        <p:nvPicPr>
          <p:cNvPr id="1026" name="Picture 2" descr="http://www.trsobor.ru/userfiles/image/trlistok/TL45/str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43" y="2679109"/>
            <a:ext cx="4962508" cy="39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gomz.ru/wp-content/uploads/2013/07/KARTINKA-RUSSKO-NARODNYIE-GULYAN%60Y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232" r="20590" b="1"/>
          <a:stretch/>
        </p:blipFill>
        <p:spPr bwMode="auto">
          <a:xfrm>
            <a:off x="417226" y="1139252"/>
            <a:ext cx="6243968" cy="55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327" y="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день. Программа фестиваля.</a:t>
            </a:r>
            <a:endParaRPr lang="ru-RU" dirty="0"/>
          </a:p>
        </p:txBody>
      </p:sp>
      <p:pic>
        <p:nvPicPr>
          <p:cNvPr id="2050" name="Picture 2" descr="http://smteatr.ru/uploads/posts/2013-01/1359028479__ist703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42" y="2030101"/>
            <a:ext cx="6851755" cy="45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007" y="1216166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народных коллективов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permgko.ru/wp-content/uploads/2014/09/voskre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72" y="3685216"/>
            <a:ext cx="4370724" cy="29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lmincult.ru/assets/images/images/cult_life/collectives/CNK/uzor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1" b="10847"/>
          <a:stretch/>
        </p:blipFill>
        <p:spPr bwMode="auto">
          <a:xfrm>
            <a:off x="7301672" y="1244183"/>
            <a:ext cx="4370724" cy="23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39" y="109733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Самоваров день. Программа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5616" y="5892151"/>
            <a:ext cx="4351678" cy="599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Растопка самовара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1259173"/>
            <a:ext cx="3763158" cy="4497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373504" y="1259174"/>
            <a:ext cx="6501430" cy="53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160</Words>
  <Application>Microsoft Office PowerPoint</Application>
  <PresentationFormat>Произвольный</PresentationFormat>
  <Paragraphs>33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«Самоваров День»</vt:lpstr>
      <vt:lpstr>Самоваров День – семейный фестиваль</vt:lpstr>
      <vt:lpstr>Самоваров День – весёлый день!</vt:lpstr>
      <vt:lpstr>Самоваров День – праздник для детей!</vt:lpstr>
      <vt:lpstr>Самоваров день – весёлое чаепитие!</vt:lpstr>
      <vt:lpstr>Самоваров день. Программа фестиваля.</vt:lpstr>
      <vt:lpstr>Самоваров день. Программа фестиваля.</vt:lpstr>
      <vt:lpstr>Самоваров день. Программа фестиваля.</vt:lpstr>
      <vt:lpstr>Самоваров день. Программа фестиваля.</vt:lpstr>
      <vt:lpstr>Самоваров день. Программа фестиваля.</vt:lpstr>
      <vt:lpstr>Самоваров день.  Полное погружение в эпоху!</vt:lpstr>
      <vt:lpstr>Самоваров день. Здесь самые вкусные пирожки!</vt:lpstr>
      <vt:lpstr>Самоваров день. Знакомьтесь, самовар!</vt:lpstr>
      <vt:lpstr>Увидимся на фестивале! 16 июля 2016 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«Самоваров День»</dc:title>
  <dc:creator>Antonina Chudakova</dc:creator>
  <cp:lastModifiedBy>user</cp:lastModifiedBy>
  <cp:revision>22</cp:revision>
  <dcterms:created xsi:type="dcterms:W3CDTF">2015-09-11T07:02:27Z</dcterms:created>
  <dcterms:modified xsi:type="dcterms:W3CDTF">2015-09-11T12:47:53Z</dcterms:modified>
</cp:coreProperties>
</file>