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7" r:id="rId4"/>
    <p:sldId id="278" r:id="rId5"/>
    <p:sldId id="279" r:id="rId6"/>
    <p:sldId id="280" r:id="rId7"/>
    <p:sldId id="284" r:id="rId8"/>
    <p:sldId id="285" r:id="rId9"/>
    <p:sldId id="287" r:id="rId10"/>
    <p:sldId id="289" r:id="rId11"/>
    <p:sldId id="288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9" autoAdjust="0"/>
    <p:restoredTop sz="94660"/>
  </p:normalViewPr>
  <p:slideViewPr>
    <p:cSldViewPr>
      <p:cViewPr>
        <p:scale>
          <a:sx n="75" d="100"/>
          <a:sy n="75" d="100"/>
        </p:scale>
        <p:origin x="-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987E464-2C82-4879-9849-ADA9E855FEE3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2C132C3-11A0-47C1-ADB8-B00FFA58E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4EFD-87FD-4505-A8C1-1FD9E01A6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48AE4-1883-47DC-957B-F20A1865D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EDA7D-F3B9-43B3-8CF6-40ED772EF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C4899-9D7E-44D0-822A-9EEF3D04A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60AAB-46A1-43BC-9638-B6BCD96D4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62D1A-FE5F-473F-8103-51BAB32F5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B7C06-02E2-45C4-8996-845AF042A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EF4B-C621-4E93-938C-E7189FD63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38B0F-D7FA-4353-A873-53AEBC446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14092-0BC6-40EA-ADEE-1BB526861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D7DC6-A90A-48CF-976A-970914E7F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8987D-93E2-41A5-BC55-B9F239A6C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9BCD1D7-E752-44D0-BC1A-50BF6CAC3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9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42"/>
          <p:cNvSpPr>
            <a:spLocks noChangeArrowheads="1"/>
          </p:cNvSpPr>
          <p:nvPr/>
        </p:nvSpPr>
        <p:spPr bwMode="auto">
          <a:xfrm>
            <a:off x="0" y="3733800"/>
            <a:ext cx="784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900" b="1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sz="1900" b="1">
                <a:solidFill>
                  <a:srgbClr val="0033CC"/>
                </a:solidFill>
                <a:latin typeface="Times New Roman" pitchFamily="18" charset="0"/>
              </a:rPr>
            </a:br>
            <a:endParaRPr lang="ru-RU" sz="1900" b="1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19458" name="Picture 2" descr="C:\Users\Светлана\Downloads\4000х6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Светлана\Desktop\ПРОГРАММНЫЙ ОТДЕЛ\ЛОГОТИПЫ\Вертикальный логотип  ККПШ 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</p:spPr>
      </p:pic>
      <p:pic>
        <p:nvPicPr>
          <p:cNvPr id="4" name="Picture 5" descr="C:\Users\Светлана\Downloads\DMP_k (1)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99749" cy="137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7298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Соревнования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комбинированному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туризму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Светлана\Desktop\возрождение\DSC05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2786006" cy="1854018"/>
          </a:xfrm>
          <a:prstGeom prst="rect">
            <a:avLst/>
          </a:prstGeom>
          <a:noFill/>
        </p:spPr>
      </p:pic>
      <p:pic>
        <p:nvPicPr>
          <p:cNvPr id="6" name="Picture 3" descr="C:\Users\Светлана\Desktop\возрождение\Новая папка\DSC05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1692" y="1524000"/>
            <a:ext cx="2748108" cy="1828800"/>
          </a:xfrm>
          <a:prstGeom prst="rect">
            <a:avLst/>
          </a:prstGeom>
          <a:noFill/>
        </p:spPr>
      </p:pic>
      <p:pic>
        <p:nvPicPr>
          <p:cNvPr id="8" name="Picture 5" descr="C:\Users\Светлана\Desktop\ПРОГРАММНЫЙ ОТДЕЛ\ФОТО\К Вершинам\100-300, 2,8\IMG_79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447800"/>
            <a:ext cx="2857500" cy="1905000"/>
          </a:xfrm>
          <a:prstGeom prst="rect">
            <a:avLst/>
          </a:prstGeom>
          <a:noFill/>
        </p:spPr>
      </p:pic>
      <p:pic>
        <p:nvPicPr>
          <p:cNvPr id="1030" name="Picture 6" descr="C:\Users\Светлана\Desktop\ПРОГРАММНЫЙ ОТДЕЛ\ФОТО\К Вершинам\100-300, 2,8\IMG_79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695700"/>
            <a:ext cx="1828800" cy="2743200"/>
          </a:xfrm>
          <a:prstGeom prst="rect">
            <a:avLst/>
          </a:prstGeom>
          <a:noFill/>
        </p:spPr>
      </p:pic>
      <p:pic>
        <p:nvPicPr>
          <p:cNvPr id="1031" name="Picture 7" descr="C:\Users\Светлана\Desktop\ПРОГРАММНЫЙ ОТДЕЛ\ФОТО\К Вершинам\IMG_92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3657600"/>
            <a:ext cx="1828800" cy="2743200"/>
          </a:xfrm>
          <a:prstGeom prst="rect">
            <a:avLst/>
          </a:prstGeom>
          <a:noFill/>
        </p:spPr>
      </p:pic>
      <p:pic>
        <p:nvPicPr>
          <p:cNvPr id="1032" name="Picture 8" descr="C:\Users\Светлана\Desktop\ПРОГРАММНЫЙ ОТДЕЛ\ФОТО\К Вершинам\IMG_88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3657600"/>
            <a:ext cx="1828800" cy="2743200"/>
          </a:xfrm>
          <a:prstGeom prst="rect">
            <a:avLst/>
          </a:prstGeom>
          <a:noFill/>
        </p:spPr>
      </p:pic>
      <p:pic>
        <p:nvPicPr>
          <p:cNvPr id="1033" name="Picture 9" descr="C:\Users\Светлана\Desktop\ПРОГРАММНЫЙ ОТДЕЛ\ФОТО\К Вершинам\IMG_882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3657600"/>
            <a:ext cx="18288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Светлана\Desktop\ПРОГРАММНЫЙ ОТДЕЛ\ЛОГОТИПЫ\Вертикальный логотип  ККПШ 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</p:spPr>
      </p:pic>
      <p:pic>
        <p:nvPicPr>
          <p:cNvPr id="4" name="Picture 5" descr="C:\Users\Светлана\Downloads\DMP_k (1)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99749" cy="137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4986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Соревнования по авто  туризму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ветлана\Desktop\ПРОГРАММНЫЙ ОТДЕЛ\ФОТО\К вершинам фото\Геленджик,Голубев Алексей авто\DSC_0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3276600" cy="2176250"/>
          </a:xfrm>
          <a:prstGeom prst="rect">
            <a:avLst/>
          </a:prstGeom>
          <a:noFill/>
        </p:spPr>
      </p:pic>
      <p:pic>
        <p:nvPicPr>
          <p:cNvPr id="2051" name="Picture 3" descr="C:\Users\Светлана\Desktop\ПРОГРАММНЫЙ ОТДЕЛ\ФОТО\Возр13авто-фото и видео\DSC_1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524000"/>
            <a:ext cx="3086100" cy="2057400"/>
          </a:xfrm>
          <a:prstGeom prst="rect">
            <a:avLst/>
          </a:prstGeom>
          <a:noFill/>
        </p:spPr>
      </p:pic>
      <p:pic>
        <p:nvPicPr>
          <p:cNvPr id="2052" name="Picture 4" descr="C:\Users\Светлана\Desktop\ПРОГРАММНЫЙ ОТДЕЛ\ФОТО\Возр13авто-фото и видео\DSC_11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343400"/>
            <a:ext cx="3200400" cy="2133600"/>
          </a:xfrm>
          <a:prstGeom prst="rect">
            <a:avLst/>
          </a:prstGeom>
          <a:noFill/>
        </p:spPr>
      </p:pic>
      <p:pic>
        <p:nvPicPr>
          <p:cNvPr id="2053" name="Picture 5" descr="C:\Users\Светлана\Desktop\ПРОГРАММНЫЙ ОТДЕЛ\ФОТО\Возр13авто-фото и видео\DSC_11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4343400"/>
            <a:ext cx="3124200" cy="208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Светлана\Desktop\ПРОГРАММНЫЙ ОТДЕЛ\ЛОГОТИПЫ\Вертикальный логотип  ККПШ 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439862" cy="1439862"/>
          </a:xfrm>
          <a:prstGeom prst="rect">
            <a:avLst/>
          </a:prstGeom>
          <a:noFill/>
        </p:spPr>
      </p:pic>
      <p:pic>
        <p:nvPicPr>
          <p:cNvPr id="3077" name="Picture 5" descr="C:\Users\Светлана\Downloads\DMP_k (1)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99749" cy="1371600"/>
          </a:xfrm>
          <a:prstGeom prst="rect">
            <a:avLst/>
          </a:prstGeom>
          <a:noFill/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-13157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Финансирование.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" y="1524000"/>
            <a:ext cx="85344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b="1" dirty="0" smtClean="0"/>
              <a:t> </a:t>
            </a:r>
            <a:endParaRPr lang="ru-RU" sz="1600" dirty="0" smtClean="0"/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Оплата расходов по организации и проведению Фестиваля осуществляется за счет средств целевой субсидии, выделенных по государственной программе Краснодарского края «Молодежь Кубани» (субсидия на формирование здорового образа жизни молодежи  Краснодарского края, код 151109002).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Светлана\Desktop\ПРОГРАММНЫЙ ОТДЕЛ\ЛОГОТИПЫ\Вертикальный логотип  ККПШ 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439862" cy="1439862"/>
          </a:xfrm>
          <a:prstGeom prst="rect">
            <a:avLst/>
          </a:prstGeom>
          <a:noFill/>
        </p:spPr>
      </p:pic>
      <p:pic>
        <p:nvPicPr>
          <p:cNvPr id="3077" name="Picture 5" descr="C:\Users\Светлана\Downloads\DMP_k (1)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99749" cy="1371600"/>
          </a:xfrm>
          <a:prstGeom prst="rect">
            <a:avLst/>
          </a:prstGeom>
          <a:noFill/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-13157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Итоги фестиваля.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81000" y="1219200"/>
            <a:ext cx="8763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b="1" dirty="0" smtClean="0"/>
              <a:t> </a:t>
            </a:r>
            <a:endParaRPr lang="ru-RU" sz="1600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В спортивной программе фестиваля  приняли участие: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пешеходный туризм - командный зачет 4 спортсмена (3М+1Ж) –  22 команды;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горный туризм – командный зачет 4 спортсмена (3М+1Ж) - 16 команд;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велосипедный туризм – командный зачет 4 спортсмена (3М+1Ж) - 9 команд;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велосипедный туризм-  личный зачет (мужской зачет)- 48 человек;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велосипедный туризм- личный зачет (женский зачет)-  20  человек;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комбинированный туризм – командный зачет 4 спортсмена (3М+1Ж) – 10 команд;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скалолазание – личный зачет (мужской зачет) - 58 человек;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скалолазание – личный зачет (женский зачет) - 27 человек;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ориентирование – личный зачет (мужской зачет)  - 69 человек 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ориентирование – личный зачет (женский  зачет) - 31 человек 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автомобильный туризм – командный зачет - 12 экипажей.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Светлана\Desktop\ПРОГРАММНЫЙ ОТДЕЛ\ЛОГОТИПЫ\Вертикальный логотип  ККПШ 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439862" cy="1439862"/>
          </a:xfrm>
          <a:prstGeom prst="rect">
            <a:avLst/>
          </a:prstGeom>
          <a:noFill/>
        </p:spPr>
      </p:pic>
      <p:pic>
        <p:nvPicPr>
          <p:cNvPr id="3077" name="Picture 5" descr="C:\Users\Светлана\Downloads\DMP_k (1)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99749" cy="1371600"/>
          </a:xfrm>
          <a:prstGeom prst="rect">
            <a:avLst/>
          </a:prstGeom>
          <a:noFill/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-13157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Итоги фестиваля.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04800" y="833736"/>
            <a:ext cx="8534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b="1" dirty="0" smtClean="0"/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Учебно-методические мероприятия: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1) Проведен семинар судей (теоретические занятия, практические занятия, судейство соревнований).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Итоги: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подготовлено более 20 судей для проведения соревнований по пешеходному туризму и  туристских фестивалей 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2) Проведены «круглые» столы (конференции) для представителей муниципальных образований Краснодарского края на тему: «Активные виды туризма в Краснодарском крае» и для руководителей делегаций (представителей туристских команд) на тему: «Проведение массовых туристских мероприятий в Краснодарском крае».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Итоги: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 план мероприятий на 2016 год по проведению совместных мероприятий с муниципальными образованиями Краснодарского края.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Светлана\Downloads\DMP_k (1)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699749" cy="1371600"/>
          </a:xfrm>
          <a:prstGeom prst="rect">
            <a:avLst/>
          </a:prstGeom>
          <a:noFill/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533400"/>
            <a:ext cx="838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Дата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место проведения.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Фестиваль проводился в период с 9 по14 сентября 2015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Место проведения Фестиваля: Краснодарский край, Апшеронский район, хутор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Гуамка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C:\Users\Светлана\Desktop\ПРОГРАММНЫЙ ОТДЕЛ\ЛОГОТИПЫ\Вертикальный логотип  ККПШ 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439862" cy="1439862"/>
          </a:xfrm>
          <a:prstGeom prst="rect">
            <a:avLst/>
          </a:prstGeom>
          <a:noFill/>
        </p:spPr>
      </p:pic>
      <p:pic>
        <p:nvPicPr>
          <p:cNvPr id="3079" name="Picture 7" descr="C:\Users\Светлана\Desktop\guamka-mezmay_karta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429000"/>
            <a:ext cx="3890963" cy="3245664"/>
          </a:xfrm>
          <a:prstGeom prst="rect">
            <a:avLst/>
          </a:prstGeom>
          <a:noFill/>
        </p:spPr>
      </p:pic>
      <p:pic>
        <p:nvPicPr>
          <p:cNvPr id="3080" name="Picture 8" descr="C:\Users\Светлана\Desktop\gu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05200"/>
            <a:ext cx="2362200" cy="3149600"/>
          </a:xfrm>
          <a:prstGeom prst="rect">
            <a:avLst/>
          </a:prstGeom>
          <a:noFill/>
        </p:spPr>
      </p:pic>
      <p:pic>
        <p:nvPicPr>
          <p:cNvPr id="3081" name="Picture 9" descr="C:\Users\Светлана\Desktop\1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429000"/>
            <a:ext cx="2057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Светлана\Downloads\DMP_k (1)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699749" cy="1371600"/>
          </a:xfrm>
          <a:prstGeom prst="rect">
            <a:avLst/>
          </a:prstGeom>
          <a:noFill/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30480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задачи.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Светлана\Desktop\ПРОГРАММНЫЙ ОТДЕЛ\ЛОГОТИПЫ\Вертикальный логотип  ККПШ 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439862" cy="1439862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" y="1491377"/>
            <a:ext cx="89916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цели Фестиваля: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пропаганда здорового образа жизни и социальной активности молодежи Краснодарского края;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популяризация и развитие спортивного туризма с использованием       рекреационных ресурсов Краснодарского края, а также активных форм отдыха в молодежной среде.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задачами Фестиваля: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популяризация активных видов туризма в Краснодарском крае;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повышение качества проведения молодежных туристских мероприятий в Краснодарском крае, а также возрождение соревновательных форм туризма     путем проведения массовых туристских мероприятий.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Светлана\Downloads\DMP_k (1)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699749" cy="1371600"/>
          </a:xfrm>
          <a:prstGeom prst="rect">
            <a:avLst/>
          </a:prstGeom>
          <a:noFill/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30480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Организаторы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Светлана\Desktop\ПРОГРАММНЫЙ ОТДЕЛ\ЛОГОТИПЫ\Вертикальный логотип  ККПШ 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439862" cy="1439862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" y="1752600"/>
            <a:ext cx="89154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Организатором Фестиваля являются:</a:t>
            </a:r>
          </a:p>
          <a:p>
            <a:pPr indent="450850" eaLnBrk="0" hangingPunct="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департамент молодежной политики  Краснодарского края;</a:t>
            </a:r>
          </a:p>
          <a:p>
            <a:pPr indent="450850" eaLnBrk="0" hangingPunct="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государственное бюджетное учреждение Краснодарского края «Краевая крейсерско-парусная школа».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Users\Светлана\Desktop\возрождение\DSC04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0895" y="3276600"/>
            <a:ext cx="3664145" cy="2438400"/>
          </a:xfrm>
          <a:prstGeom prst="rect">
            <a:avLst/>
          </a:prstGeom>
          <a:noFill/>
        </p:spPr>
      </p:pic>
      <p:pic>
        <p:nvPicPr>
          <p:cNvPr id="27651" name="Picture 3" descr="C:\Users\Светлана\Desktop\возрождение\Новая папка\DSC05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733800"/>
            <a:ext cx="4007659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Светлана\Downloads\DMP_k (1)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699749" cy="1371600"/>
          </a:xfrm>
          <a:prstGeom prst="rect">
            <a:avLst/>
          </a:prstGeom>
          <a:noFill/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30480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Светлана\Desktop\ПРОГРАММНЫЙ ОТДЕЛ\ЛОГОТИПЫ\Вертикальный логотип  ККПШ 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439862" cy="1439862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" y="1491734"/>
            <a:ext cx="8763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В Фестивале приняли участие делегации из муниципальных образований  Краснодарского края, а так же  молодежные клубы, спортивные клубы, организации, коллективы и объединения, занимающиеся туризмом, фирмы, агентства и объединения независимо от форм собственности, учащаяся и работающая молодежь, имеющая опыт туристских походов и соревнований по  спортивному туризму.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Общее  количество участников фестиваля составило  250 человек в возрасте от 14 до 30 лет.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572000"/>
            <a:ext cx="3802156" cy="179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C:\Users\Светлана\Desktop\возрождение\гоу про\фото\P10133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800600"/>
            <a:ext cx="3200400" cy="18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Светлана\Desktop\ПРОГРАММНЫЙ ОТДЕЛ\ЛОГОТИПЫ\Вертикальный логотип  ККПШ 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439862" cy="1439862"/>
          </a:xfrm>
          <a:prstGeom prst="rect">
            <a:avLst/>
          </a:prstGeom>
          <a:noFill/>
        </p:spPr>
      </p:pic>
      <p:pic>
        <p:nvPicPr>
          <p:cNvPr id="3077" name="Picture 5" descr="C:\Users\Светлана\Downloads\DMP_k (1)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99749" cy="1371600"/>
          </a:xfrm>
          <a:prstGeom prst="rect">
            <a:avLst/>
          </a:prstGeom>
          <a:noFill/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-167045"/>
            <a:ext cx="838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программы фестиваля </a:t>
            </a:r>
          </a:p>
          <a:p>
            <a:pPr indent="45085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механизм реализации.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" y="1295400"/>
            <a:ext cx="89154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Фестиваль представлен как комплекс мероприятий, состоящий из учебно-методических мероприятий, спортивной и конкурсной программ, досуговых мероприятий: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Учебно-методические мероприятия: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семинар судей (пешеходный туризм): теоретические занятия, практические занятия, судейство соревнований;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«круглые» столы (конференции) для представителей муниципальных образований Краснодарского края на тему: «Активные виды туризма в Краснодарском крае» и для руководителей делегаций (представителей туристских команд) на тему: «Проведение массовых туристских мероприятий в Краснодарском крае».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Спортивная программа: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соревнования по спортивному туризму группа дисциплин «дистанция – пешеходная 2 класс»;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соревнования по спортивному туризму, группа дисциплин «дистанция – пешеходная 3 класс»;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соревнования по спортивному туризму группа дисциплин «дистанция – горная 2 класс»;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соревнования по велосипедному туризму;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соревнования по спортивному туризму на средствах передвижения автомобиль, «дистанция – автомобильная  2 класс»;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комбинированный туризм;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соревнования по ориентированию;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соревнования по  скалолазанию.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Конкурсная программа: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конкурс «Туристский дозор»;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конкурс социальной рекламы «Пропаганда туризма и здорового образа жизни».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Светлана\Desktop\ПРОГРАММНЫЙ ОТДЕЛ\ЛОГОТИПЫ\Вертикальный логотип  ККПШ 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</p:spPr>
      </p:pic>
      <p:pic>
        <p:nvPicPr>
          <p:cNvPr id="4" name="Picture 5" descr="C:\Users\Светлана\Downloads\DMP_k (1)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99749" cy="1371600"/>
          </a:xfrm>
          <a:prstGeom prst="rect">
            <a:avLst/>
          </a:prstGeom>
          <a:noFill/>
        </p:spPr>
      </p:pic>
      <p:pic>
        <p:nvPicPr>
          <p:cNvPr id="29698" name="Picture 2" descr="C:\Users\Светлана\Desktop\возрождение\гоу про\фото\P1013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838200"/>
            <a:ext cx="2743200" cy="205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228600"/>
            <a:ext cx="4930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Соревнования по вело туризму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C:\Users\Светлана\Desktop\возрождение\DSC049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838200"/>
            <a:ext cx="3091623" cy="2057400"/>
          </a:xfrm>
          <a:prstGeom prst="rect">
            <a:avLst/>
          </a:prstGeom>
          <a:noFill/>
        </p:spPr>
      </p:pic>
      <p:pic>
        <p:nvPicPr>
          <p:cNvPr id="29700" name="Picture 4" descr="C:\Users\Светлана\Desktop\возрождение\DSC049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657600"/>
            <a:ext cx="3549641" cy="2362200"/>
          </a:xfrm>
          <a:prstGeom prst="rect">
            <a:avLst/>
          </a:prstGeom>
          <a:noFill/>
        </p:spPr>
      </p:pic>
      <p:pic>
        <p:nvPicPr>
          <p:cNvPr id="29701" name="Picture 5" descr="C:\Users\Светлана\Desktop\возрождение\DSC049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 flipV="1">
            <a:off x="170092" y="3639909"/>
            <a:ext cx="3083507" cy="2052090"/>
          </a:xfrm>
          <a:prstGeom prst="rect">
            <a:avLst/>
          </a:prstGeom>
          <a:noFill/>
        </p:spPr>
      </p:pic>
      <p:pic>
        <p:nvPicPr>
          <p:cNvPr id="3074" name="Picture 2" descr="C:\Users\Светлана\Desktop\ПРОГРАММНЫЙ ОТДЕЛ\ФОТО\К Вершинам\IMG_87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56400" y="3124200"/>
            <a:ext cx="20828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Светлана\Desktop\ПРОГРАММНЫЙ ОТДЕЛ\ЛОГОТИПЫ\Вертикальный логотип  ККПШ 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</p:spPr>
      </p:pic>
      <p:pic>
        <p:nvPicPr>
          <p:cNvPr id="4" name="Picture 5" descr="C:\Users\Светлана\Downloads\DMP_k (1)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99749" cy="137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631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Соревнования по пешеходному туризму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Светлана\Desktop\возрождение\DSC04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990600"/>
            <a:ext cx="2590800" cy="1724191"/>
          </a:xfrm>
          <a:prstGeom prst="rect">
            <a:avLst/>
          </a:prstGeom>
          <a:noFill/>
        </p:spPr>
      </p:pic>
      <p:pic>
        <p:nvPicPr>
          <p:cNvPr id="30723" name="Picture 3" descr="C:\Users\Светлана\Desktop\возрождение\DSC049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990600"/>
            <a:ext cx="2590400" cy="1723924"/>
          </a:xfrm>
          <a:prstGeom prst="rect">
            <a:avLst/>
          </a:prstGeom>
          <a:noFill/>
        </p:spPr>
      </p:pic>
      <p:pic>
        <p:nvPicPr>
          <p:cNvPr id="30724" name="Picture 4" descr="C:\Users\Светлана\Desktop\возрождение\DSC049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124200"/>
            <a:ext cx="2703704" cy="1799330"/>
          </a:xfrm>
          <a:prstGeom prst="rect">
            <a:avLst/>
          </a:prstGeom>
          <a:noFill/>
        </p:spPr>
      </p:pic>
      <p:pic>
        <p:nvPicPr>
          <p:cNvPr id="30726" name="Picture 6" descr="C:\Users\Светлана\Desktop\возрождение\DSC05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3124200"/>
            <a:ext cx="2819400" cy="1752600"/>
          </a:xfrm>
          <a:prstGeom prst="rect">
            <a:avLst/>
          </a:prstGeom>
          <a:noFill/>
        </p:spPr>
      </p:pic>
      <p:pic>
        <p:nvPicPr>
          <p:cNvPr id="30727" name="Picture 7" descr="C:\Users\Светлана\Desktop\ПРОГРАММНЫЙ ОТДЕЛ\ФОТО\возрождение 2014\100D5100\DSC_05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124200"/>
            <a:ext cx="2743200" cy="1816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Светлана\Desktop\ПРОГРАММНЫЙ ОТДЕЛ\ЛОГОТИПЫ\Вертикальный логотип  ККПШ 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</p:spPr>
      </p:pic>
      <p:pic>
        <p:nvPicPr>
          <p:cNvPr id="4" name="Picture 5" descr="C:\Users\Светлана\Downloads\DMP_k (1)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99749" cy="137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5604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Соревнования по горному  туризму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C:\Users\Светлана\Desktop\ПРОГРАММНЫЙ ОТДЕЛ\ФОТО\К вершинам фото\IMG_2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00200"/>
            <a:ext cx="2857500" cy="1905000"/>
          </a:xfrm>
          <a:prstGeom prst="rect">
            <a:avLst/>
          </a:prstGeom>
          <a:noFill/>
        </p:spPr>
      </p:pic>
      <p:pic>
        <p:nvPicPr>
          <p:cNvPr id="31748" name="Picture 4" descr="C:\Users\Светлана\Desktop\ПРОГРАММНЫЙ ОТДЕЛ\ФОТО\К вершинам фото\IMG_25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038600"/>
            <a:ext cx="1676400" cy="2540776"/>
          </a:xfrm>
          <a:prstGeom prst="rect">
            <a:avLst/>
          </a:prstGeom>
          <a:noFill/>
        </p:spPr>
      </p:pic>
      <p:pic>
        <p:nvPicPr>
          <p:cNvPr id="31749" name="Picture 5" descr="C:\Users\Светлана\Desktop\ПРОГРАММНЫЙ ОТДЕЛ\ФОТО\возрождение 2014\Возрождение 2014\DSC_09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038600"/>
            <a:ext cx="1665504" cy="2514600"/>
          </a:xfrm>
          <a:prstGeom prst="rect">
            <a:avLst/>
          </a:prstGeom>
          <a:noFill/>
        </p:spPr>
      </p:pic>
      <p:pic>
        <p:nvPicPr>
          <p:cNvPr id="1026" name="Picture 2" descr="C:\Users\Светлана\Desktop\ПРОГРАММНЫЙ ОТДЕЛ\ФОТО\К вершинам фото\IMG_20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038600"/>
            <a:ext cx="1676400" cy="2514600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ПРОГРАММНЫЙ ОТДЕЛ\ФОТО\К вершинам фото\IMG_20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038600"/>
            <a:ext cx="1676400" cy="2514600"/>
          </a:xfrm>
          <a:prstGeom prst="rect">
            <a:avLst/>
          </a:prstGeom>
          <a:noFill/>
        </p:spPr>
      </p:pic>
      <p:pic>
        <p:nvPicPr>
          <p:cNvPr id="1028" name="Picture 4" descr="C:\Users\Светлана\Desktop\ПРОГРАММНЫЙ ОТДЕЛ\ФОТО\фото на банер\IMG_44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1600200"/>
            <a:ext cx="2857500" cy="1905000"/>
          </a:xfrm>
          <a:prstGeom prst="rect">
            <a:avLst/>
          </a:prstGeom>
          <a:noFill/>
        </p:spPr>
      </p:pic>
      <p:pic>
        <p:nvPicPr>
          <p:cNvPr id="1029" name="Picture 5" descr="C:\Users\Светлана\Desktop\ПРОГРАММНЫЙ ОТДЕЛ\ФОТО\К вершинам фото\IMG_24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16002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257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Светлана</cp:lastModifiedBy>
  <cp:revision>24</cp:revision>
  <cp:lastPrinted>1601-01-01T00:00:00Z</cp:lastPrinted>
  <dcterms:created xsi:type="dcterms:W3CDTF">2011-12-13T14:03:36Z</dcterms:created>
  <dcterms:modified xsi:type="dcterms:W3CDTF">2015-09-18T07:52:55Z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