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45" autoAdjust="0"/>
    <p:restoredTop sz="94660" autoAdjust="0"/>
  </p:normalViewPr>
  <p:slideViewPr>
    <p:cSldViewPr>
      <p:cViewPr varScale="1">
        <p:scale>
          <a:sx n="79" d="100"/>
          <a:sy n="79" d="100"/>
        </p:scale>
        <p:origin x="-15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487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897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50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31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48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15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794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708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472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66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47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84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Сани</a:t>
            </a:r>
            <a:r>
              <a:rPr lang="en-US" sz="3600" b="1" dirty="0" smtClean="0">
                <a:solidFill>
                  <a:srgbClr val="FF0000"/>
                </a:solidFill>
              </a:rPr>
              <a:t>Day-2014/15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ru-RU" sz="3600" dirty="0"/>
              <a:t>(</a:t>
            </a:r>
            <a:r>
              <a:rPr lang="ru-RU" sz="3600" b="1" dirty="0" smtClean="0"/>
              <a:t>Турнир по спуску с горы на самодельных санях, с приводнением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16" y="1600200"/>
            <a:ext cx="6792368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66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25 команд из 11 городов </a:t>
            </a:r>
            <a:r>
              <a:rPr lang="ru-RU" b="1" dirty="0" err="1" smtClean="0"/>
              <a:t>УрФО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4146"/>
            <a:ext cx="4290120" cy="2600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96" y="3379350"/>
            <a:ext cx="5019603" cy="3488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545578" y="180969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География участников:</a:t>
            </a:r>
          </a:p>
          <a:p>
            <a:r>
              <a:rPr lang="ru-RU" sz="3200" b="1" dirty="0" smtClean="0">
                <a:solidFill>
                  <a:schemeClr val="accent2"/>
                </a:solidFill>
              </a:rPr>
              <a:t>от Ханты-Мансийска </a:t>
            </a:r>
          </a:p>
          <a:p>
            <a:r>
              <a:rPr lang="ru-RU" sz="3200" b="1" dirty="0" smtClean="0">
                <a:solidFill>
                  <a:schemeClr val="accent2"/>
                </a:solidFill>
              </a:rPr>
              <a:t>до Челябинска</a:t>
            </a:r>
            <a:r>
              <a:rPr lang="ru-RU" sz="3200" dirty="0" smtClean="0">
                <a:solidFill>
                  <a:schemeClr val="accent2"/>
                </a:solidFill>
              </a:rPr>
              <a:t> 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6" y="4540478"/>
            <a:ext cx="38677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Возраст участников: </a:t>
            </a:r>
          </a:p>
          <a:p>
            <a:r>
              <a:rPr lang="ru-RU" sz="3200" b="1" dirty="0" smtClean="0">
                <a:solidFill>
                  <a:schemeClr val="accent2"/>
                </a:solidFill>
              </a:rPr>
              <a:t>от 3 до 60 лет</a:t>
            </a:r>
            <a:endParaRPr lang="ru-RU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8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0106"/>
            <a:ext cx="534074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356"/>
          <a:stretch/>
        </p:blipFill>
        <p:spPr>
          <a:xfrm>
            <a:off x="4737176" y="-30106"/>
            <a:ext cx="442798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994135"/>
            <a:ext cx="6411616" cy="3712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303096" y="3284984"/>
            <a:ext cx="227600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Более 8000 </a:t>
            </a:r>
          </a:p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зрителей </a:t>
            </a:r>
          </a:p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из разных </a:t>
            </a:r>
          </a:p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городов </a:t>
            </a:r>
          </a:p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Урала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77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13614" r="24973" b="10503"/>
          <a:stretch/>
        </p:blipFill>
        <p:spPr>
          <a:xfrm>
            <a:off x="4419745" y="16931"/>
            <a:ext cx="4363142" cy="3374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9" t="16577" r="27812" b="7314"/>
          <a:stretch/>
        </p:blipFill>
        <p:spPr>
          <a:xfrm>
            <a:off x="107263" y="84530"/>
            <a:ext cx="4337634" cy="3307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7" t="6804" r="18919" b="16766"/>
          <a:stretch/>
        </p:blipFill>
        <p:spPr>
          <a:xfrm>
            <a:off x="4553725" y="3896957"/>
            <a:ext cx="4307499" cy="2992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0" y="3932044"/>
            <a:ext cx="4386245" cy="2922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2179" y="2950277"/>
            <a:ext cx="8929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                                 Уральский колорит </a:t>
            </a:r>
          </a:p>
          <a:p>
            <a:r>
              <a:rPr lang="ru-RU" sz="2800" b="1" dirty="0" smtClean="0">
                <a:solidFill>
                  <a:schemeClr val="accent2"/>
                </a:solidFill>
              </a:rPr>
              <a:t>– </a:t>
            </a:r>
            <a:r>
              <a:rPr lang="ru-RU" sz="2800" b="1" dirty="0" smtClean="0">
                <a:solidFill>
                  <a:schemeClr val="accent2"/>
                </a:solidFill>
              </a:rPr>
              <a:t>Т-34, медведь с балалайкой, паровоз Черепановых</a:t>
            </a:r>
            <a:r>
              <a:rPr lang="ru-RU" sz="2800" dirty="0" smtClean="0">
                <a:solidFill>
                  <a:schemeClr val="accent2"/>
                </a:solidFill>
              </a:rPr>
              <a:t> </a:t>
            </a:r>
            <a:endParaRPr lang="ru-RU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0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0" t="33984" r="23759" b="26288"/>
          <a:stretch/>
        </p:blipFill>
        <p:spPr>
          <a:xfrm>
            <a:off x="-3321" y="0"/>
            <a:ext cx="4682824" cy="2836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3" r="9943" b="9335"/>
          <a:stretch/>
        </p:blipFill>
        <p:spPr>
          <a:xfrm>
            <a:off x="4355976" y="43082"/>
            <a:ext cx="4688803" cy="67980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0" t="17890" r="20404" b="15772"/>
          <a:stretch/>
        </p:blipFill>
        <p:spPr>
          <a:xfrm>
            <a:off x="27148" y="3645024"/>
            <a:ext cx="4605252" cy="3103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7148" y="2842228"/>
            <a:ext cx="50663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Конструкции саней ограничивались 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только фантазией участников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5995241" y="14935"/>
            <a:ext cx="3115320" cy="4157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5" r="26473"/>
          <a:stretch/>
        </p:blipFill>
        <p:spPr>
          <a:xfrm>
            <a:off x="-48048" y="27861"/>
            <a:ext cx="3082728" cy="4271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97" r="12511"/>
          <a:stretch/>
        </p:blipFill>
        <p:spPr>
          <a:xfrm>
            <a:off x="3034680" y="27861"/>
            <a:ext cx="2960561" cy="4203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4725144"/>
            <a:ext cx="89153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Некоторые участники рискнули на радость </a:t>
            </a:r>
          </a:p>
          <a:p>
            <a:r>
              <a:rPr lang="ru-RU" sz="3600" b="1" dirty="0" smtClean="0">
                <a:solidFill>
                  <a:schemeClr val="tx2"/>
                </a:solidFill>
              </a:rPr>
              <a:t>зрителям приводниться после </a:t>
            </a:r>
          </a:p>
          <a:p>
            <a:r>
              <a:rPr lang="ru-RU" sz="3600" b="1" dirty="0" smtClean="0">
                <a:solidFill>
                  <a:schemeClr val="tx2"/>
                </a:solidFill>
              </a:rPr>
              <a:t>затяжного спуска ( 300 метров) </a:t>
            </a:r>
            <a:endParaRPr lang="ru-RU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95058"/>
            <a:ext cx="4608512" cy="307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55521"/>
            <a:ext cx="4499992" cy="3002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36648" y="263896"/>
            <a:ext cx="8996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Пока одни тестировали склоны горы Белой на прочность, другие: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07860" y="995058"/>
            <a:ext cx="380969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1- Участвовали в </a:t>
            </a:r>
          </a:p>
          <a:p>
            <a:r>
              <a:rPr lang="ru-RU" sz="2800" b="1" dirty="0" smtClean="0"/>
              <a:t>гастрономическом</a:t>
            </a:r>
            <a:endParaRPr lang="en-US" sz="2800" b="1" dirty="0" smtClean="0"/>
          </a:p>
          <a:p>
            <a:r>
              <a:rPr lang="ru-RU" sz="2800" b="1" dirty="0" smtClean="0"/>
              <a:t>фестивале </a:t>
            </a:r>
          </a:p>
          <a:p>
            <a:r>
              <a:rPr lang="ru-RU" sz="2800" b="1" dirty="0" smtClean="0"/>
              <a:t>«Пельмень </a:t>
            </a:r>
            <a:r>
              <a:rPr lang="en-US" sz="2800" b="1" dirty="0" smtClean="0"/>
              <a:t>PARTY</a:t>
            </a:r>
            <a:r>
              <a:rPr lang="ru-RU" sz="2800" b="1" dirty="0" smtClean="0"/>
              <a:t>» </a:t>
            </a:r>
          </a:p>
          <a:p>
            <a:r>
              <a:rPr lang="ru-RU" sz="2800" b="1" dirty="0" smtClean="0"/>
              <a:t>Было съедено более</a:t>
            </a:r>
          </a:p>
          <a:p>
            <a:r>
              <a:rPr lang="ru-RU" sz="2800" b="1" dirty="0" smtClean="0"/>
              <a:t> 3000 тысяч пельменей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496" y="4437112"/>
            <a:ext cx="470507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 – Послушали новинки </a:t>
            </a:r>
          </a:p>
          <a:p>
            <a:r>
              <a:rPr lang="ru-RU" sz="2800" b="1" dirty="0" smtClean="0"/>
              <a:t>современных </a:t>
            </a:r>
            <a:r>
              <a:rPr lang="en-US" sz="2800" b="1" dirty="0" smtClean="0"/>
              <a:t>DJ</a:t>
            </a:r>
            <a:r>
              <a:rPr lang="ru-RU" sz="2800" b="1" dirty="0" smtClean="0"/>
              <a:t>, </a:t>
            </a:r>
          </a:p>
          <a:p>
            <a:r>
              <a:rPr lang="ru-RU" sz="2800" b="1" dirty="0" smtClean="0"/>
              <a:t>которые приехали на Белую </a:t>
            </a:r>
          </a:p>
          <a:p>
            <a:r>
              <a:rPr lang="ru-RU" sz="2800" b="1" dirty="0" smtClean="0"/>
              <a:t>со всего Урала – </a:t>
            </a:r>
          </a:p>
          <a:p>
            <a:r>
              <a:rPr lang="ru-RU" sz="2800" b="1" dirty="0" smtClean="0"/>
              <a:t>7 городов </a:t>
            </a:r>
            <a:r>
              <a:rPr lang="ru-RU" sz="2800" b="1" dirty="0" err="1" smtClean="0"/>
              <a:t>УрФО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094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54" y="52861"/>
            <a:ext cx="93936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        В этом году фестиваль «Сани</a:t>
            </a:r>
            <a:r>
              <a:rPr lang="en-US" sz="2400" b="1" dirty="0" smtClean="0">
                <a:solidFill>
                  <a:schemeClr val="accent2"/>
                </a:solidFill>
              </a:rPr>
              <a:t>Day</a:t>
            </a:r>
            <a:r>
              <a:rPr lang="ru-RU" sz="2400" b="1" dirty="0" smtClean="0">
                <a:solidFill>
                  <a:schemeClr val="accent2"/>
                </a:solidFill>
              </a:rPr>
              <a:t>» будет более масштабным. </a:t>
            </a:r>
          </a:p>
          <a:p>
            <a:endParaRPr lang="ru-RU" sz="2400" b="1" dirty="0" smtClean="0">
              <a:solidFill>
                <a:schemeClr val="accent2"/>
              </a:solidFill>
            </a:endParaRPr>
          </a:p>
          <a:p>
            <a:r>
              <a:rPr lang="ru-RU" sz="2400" b="1" dirty="0" smtClean="0">
                <a:solidFill>
                  <a:schemeClr val="accent2"/>
                </a:solidFill>
              </a:rPr>
              <a:t>    Участникам турнира придется мастерить летательные аппараты!!!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44" y="1268760"/>
            <a:ext cx="7273662" cy="4846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907704" y="6381328"/>
            <a:ext cx="7787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</a:t>
            </a:r>
            <a:r>
              <a:rPr lang="ru-RU" sz="2800" dirty="0" smtClean="0"/>
              <a:t>Но </a:t>
            </a:r>
            <a:r>
              <a:rPr lang="ru-RU" sz="2800" dirty="0"/>
              <a:t>это уже совсем другая история</a:t>
            </a:r>
            <a:r>
              <a:rPr lang="ru-RU" sz="2800" dirty="0" smtClean="0"/>
              <a:t>…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1472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136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СаниDay-2014/15 (Турнир по спуску с горы на самодельных санях, с приводнением)</vt:lpstr>
      <vt:lpstr>25 команд из 11 городов УрФО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СаниDay-2014/15 (Турнир по спуску с горы на самодельных санях, с приводнением)</dc:title>
  <dc:creator>Есенин</dc:creator>
  <cp:lastModifiedBy>Есенин</cp:lastModifiedBy>
  <cp:revision>11</cp:revision>
  <dcterms:created xsi:type="dcterms:W3CDTF">2015-08-25T10:41:13Z</dcterms:created>
  <dcterms:modified xsi:type="dcterms:W3CDTF">2015-08-28T09:43:57Z</dcterms:modified>
</cp:coreProperties>
</file>