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6" r:id="rId2"/>
    <p:sldId id="267" r:id="rId3"/>
    <p:sldId id="269" r:id="rId4"/>
    <p:sldId id="268" r:id="rId5"/>
    <p:sldId id="270" r:id="rId6"/>
    <p:sldId id="273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129" autoAdjust="0"/>
    <p:restoredTop sz="92832" autoAdjust="0"/>
  </p:normalViewPr>
  <p:slideViewPr>
    <p:cSldViewPr>
      <p:cViewPr varScale="1">
        <p:scale>
          <a:sx n="85" d="100"/>
          <a:sy n="85" d="100"/>
        </p:scale>
        <p:origin x="-9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075240" cy="50920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</a:rPr>
              <a:t/>
            </a:r>
            <a:br>
              <a:rPr lang="ru-RU" b="1" i="1" dirty="0" smtClean="0">
                <a:solidFill>
                  <a:schemeClr val="accent2"/>
                </a:solidFill>
              </a:rPr>
            </a:br>
            <a:r>
              <a:rPr lang="ru-RU" b="1" i="1" dirty="0" smtClean="0">
                <a:solidFill>
                  <a:schemeClr val="accent2"/>
                </a:solidFill>
              </a:rPr>
              <a:t>ПРОЕКТ</a:t>
            </a:r>
            <a:br>
              <a:rPr lang="ru-RU" b="1" i="1" dirty="0" smtClean="0">
                <a:solidFill>
                  <a:schemeClr val="accent2"/>
                </a:solidFill>
              </a:rPr>
            </a:br>
            <a:r>
              <a:rPr lang="ru-RU" sz="4900" b="1" i="1" dirty="0" smtClean="0">
                <a:solidFill>
                  <a:schemeClr val="accent2"/>
                </a:solidFill>
              </a:rPr>
              <a:t>«Районный фестиваль детского и юношеского творчества</a:t>
            </a:r>
            <a:br>
              <a:rPr lang="ru-RU" sz="4900" b="1" i="1" dirty="0" smtClean="0">
                <a:solidFill>
                  <a:schemeClr val="accent2"/>
                </a:solidFill>
              </a:rPr>
            </a:br>
            <a:r>
              <a:rPr lang="ru-RU" sz="8000" b="1" i="1" dirty="0" smtClean="0">
                <a:solidFill>
                  <a:schemeClr val="accent2"/>
                </a:solidFill>
              </a:rPr>
              <a:t>«Подари минуту радости»</a:t>
            </a:r>
            <a:endParaRPr lang="ru-RU" sz="8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2 Фото мероприятий\подари мин радости\_DSC0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2 Фото мероприятий\подари мин радости\_DSC1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2 Фото мероприятий\подари мин радости\_DSC1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2 Фото мероприятий\подари мин радости\_DSC1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2 Фото мероприятий\подари мин радости\_DSC0890.JPG"/>
          <p:cNvPicPr>
            <a:picLocks noChangeAspect="1" noChangeArrowheads="1"/>
          </p:cNvPicPr>
          <p:nvPr/>
        </p:nvPicPr>
        <p:blipFill>
          <a:blip r:embed="rId2" cstate="print"/>
          <a:srcRect t="16400" r="90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760" y="285728"/>
            <a:ext cx="8075240" cy="538661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2"/>
                </a:solidFill>
              </a:rPr>
              <a:t>Автор проекта:</a:t>
            </a:r>
            <a:br>
              <a:rPr lang="ru-RU" sz="6000" b="1" dirty="0" smtClean="0">
                <a:solidFill>
                  <a:schemeClr val="accent2"/>
                </a:solidFill>
              </a:rPr>
            </a:br>
            <a:r>
              <a:rPr lang="ru-RU" sz="6000" b="1" dirty="0" smtClean="0">
                <a:solidFill>
                  <a:schemeClr val="accent2"/>
                </a:solidFill>
              </a:rPr>
              <a:t>творческий коллектив </a:t>
            </a:r>
            <a:br>
              <a:rPr lang="ru-RU" sz="6000" b="1" dirty="0" smtClean="0">
                <a:solidFill>
                  <a:schemeClr val="accent2"/>
                </a:solidFill>
              </a:rPr>
            </a:br>
            <a:r>
              <a:rPr lang="ru-RU" sz="6000" b="1" dirty="0" smtClean="0">
                <a:solidFill>
                  <a:schemeClr val="accent2"/>
                </a:solidFill>
              </a:rPr>
              <a:t>МБУК МРДК «Юбилейный»</a:t>
            </a:r>
            <a:endParaRPr lang="ru-RU" sz="6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636" y="214290"/>
            <a:ext cx="8363272" cy="589066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</a:rPr>
              <a:t>       Цель</a:t>
            </a:r>
            <a:r>
              <a:rPr lang="ru-RU" sz="5400" b="1" dirty="0" smtClean="0">
                <a:solidFill>
                  <a:schemeClr val="accent2"/>
                </a:solidFill>
              </a:rPr>
              <a:t>: </a:t>
            </a:r>
            <a:r>
              <a:rPr lang="ru-RU" sz="2800" b="1" dirty="0" smtClean="0">
                <a:solidFill>
                  <a:schemeClr val="accent2"/>
                </a:solidFill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создание условий для развития творческих способностей детей и подростков, проживающих на территории Тайшетского  района.</a:t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dirty="0" smtClean="0">
                <a:solidFill>
                  <a:schemeClr val="accent2"/>
                </a:solidFill>
              </a:rPr>
              <a:t/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2"/>
                </a:solidFill>
              </a:rPr>
              <a:t/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5400" b="1" dirty="0" smtClean="0">
                <a:solidFill>
                  <a:schemeClr val="accent2"/>
                </a:solidFill>
              </a:rPr>
              <a:t>       Задачи: </a:t>
            </a:r>
            <a:r>
              <a:rPr lang="ru-RU" sz="2800" dirty="0" smtClean="0">
                <a:solidFill>
                  <a:schemeClr val="accent2"/>
                </a:solidFill>
              </a:rPr>
              <a:t/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поддержка и популяризация творчества талантливых и юных исполнителей;</a:t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реализация творческого потенциала одаренных детей Тайшетского района;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615262" cy="5668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Место </a:t>
            </a:r>
            <a:r>
              <a:rPr lang="ru-RU" b="1" dirty="0" smtClean="0">
                <a:solidFill>
                  <a:schemeClr val="accent2"/>
                </a:solidFill>
              </a:rPr>
              <a:t>проведения: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sz="2200" dirty="0" err="1" smtClean="0"/>
              <a:t>Тайшетское</a:t>
            </a:r>
            <a:r>
              <a:rPr lang="ru-RU" sz="2200" dirty="0" smtClean="0"/>
              <a:t> городское поселение. г.Тайшет</a:t>
            </a:r>
            <a:br>
              <a:rPr lang="ru-RU" sz="2200" dirty="0" smtClean="0"/>
            </a:br>
            <a:r>
              <a:rPr lang="ru-RU" sz="2200" dirty="0" err="1" smtClean="0"/>
              <a:t>ул</a:t>
            </a:r>
            <a:r>
              <a:rPr lang="ru-RU" sz="2200" dirty="0" smtClean="0"/>
              <a:t> Мира 4а МБУК МРДК «Юбилейный»</a:t>
            </a:r>
            <a:br>
              <a:rPr lang="ru-RU" sz="2200" dirty="0" smtClean="0"/>
            </a:br>
            <a:r>
              <a:rPr lang="ru-RU" sz="2200" dirty="0" smtClean="0"/>
              <a:t>Тел. 8 – (395) – 63 – 2 -63 -66</a:t>
            </a:r>
            <a:br>
              <a:rPr lang="ru-RU" sz="2200" dirty="0" smtClean="0"/>
            </a:br>
            <a:r>
              <a:rPr lang="en-US" sz="2200" dirty="0" smtClean="0"/>
              <a:t>metodtaishet@yandex.ru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>География участников: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sz="2400" dirty="0" smtClean="0"/>
              <a:t>В фестивале приняли участие творческие коллективы и солисты с </a:t>
            </a:r>
            <a:r>
              <a:rPr lang="ru-RU" b="1" dirty="0" smtClean="0"/>
              <a:t>15</a:t>
            </a:r>
            <a:r>
              <a:rPr lang="ru-RU" sz="2400" dirty="0" smtClean="0"/>
              <a:t> муниципальных образований Тайшетского района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1538" y="357166"/>
            <a:ext cx="8219256" cy="5962674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Порядок проведения и условия участия в  фестивале: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Фестиваль проходил в 2 этапа: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1 этап – отборочный.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 методический  кабинет предоставлялись видеоматериалы с записью художественных номеров, заявленных на фестиваль до 8 апреля 2015г.   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2 этап –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состоялся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18 апреля  2015г. в 13.00ч.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Участники фестиваля исполняли произведения  на произвольную тему.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Возраст участников от 5 до 18 лет.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Возрастные группы участников фестиваля: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 группа - 5-7 лет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2 группа – 8-11 лет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3 группа – 12-14 лет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4 группа – 14-18 лет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Фестиваль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проводилсяпо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следующим номинациям: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- вокал;        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- хореография;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-художественное слово.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Аккомпанемент для выступления - как в живом, так и в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фонограммном звучании.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142984"/>
            <a:ext cx="8143900" cy="296341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accent2"/>
                </a:solidFill>
              </a:rPr>
              <a:t>Результат:</a:t>
            </a:r>
            <a:r>
              <a:rPr lang="ru-RU" sz="2000" dirty="0" smtClean="0">
                <a:solidFill>
                  <a:schemeClr val="accent2"/>
                </a:solidFill>
              </a:rPr>
              <a:t/>
            </a:r>
            <a:br>
              <a:rPr lang="ru-RU" sz="2000" dirty="0" smtClean="0">
                <a:solidFill>
                  <a:schemeClr val="accent2"/>
                </a:solidFill>
              </a:rPr>
            </a:br>
            <a:r>
              <a:rPr lang="ru-RU" sz="2000" dirty="0" smtClean="0">
                <a:solidFill>
                  <a:schemeClr val="accent2"/>
                </a:solidFill>
              </a:rPr>
              <a:t/>
            </a:r>
            <a:br>
              <a:rPr lang="ru-RU" sz="2000" dirty="0" smtClean="0">
                <a:solidFill>
                  <a:schemeClr val="accent2"/>
                </a:solidFill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четырёх возрастных категориях выступили ребята от 5 до 18 лет. Более двухсот человек юных артистов из 15 муниципальных образований Тайшетского района  показали своё творчество на сцене.</a:t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Фестиваль прошёл в рамках юбилея 70-летия Победы в Великой Отечественной войне и юбилея Тайшетского района, который отмечает 90 –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летие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со дня образования. </a:t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Число зрителей – 350 человек;</a:t>
            </a:r>
            <a:b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210 человек – участники фестиваля</a:t>
            </a:r>
            <a:r>
              <a:rPr lang="ru-RU" sz="1800" dirty="0" smtClean="0">
                <a:solidFill>
                  <a:schemeClr val="accent2"/>
                </a:solidFill>
              </a:rPr>
              <a:t/>
            </a:r>
            <a:br>
              <a:rPr lang="ru-RU" sz="1800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00100" y="4000504"/>
            <a:ext cx="8143900" cy="272832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Перспективы развития:</a:t>
            </a:r>
            <a:b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* улучшение качества исполнительского мастерства;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* увеличение числа участников;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*расширение географии участников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 Фото мероприятий\подари мин радости\_DSC0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510"/>
            <a:ext cx="9144000" cy="687551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2 Фото мероприятий\подари мин радости\_DSC1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2 Фото мероприятий\подари мин радости\_DSC0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147</TotalTime>
  <Words>22</Words>
  <Application>Microsoft Office PowerPoint</Application>
  <PresentationFormat>Экран (4:3)</PresentationFormat>
  <Paragraphs>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 ПРОЕКТ «Районный фестиваль детского и юношеского творчества «Подари минуту радости»</vt:lpstr>
      <vt:lpstr>Автор проекта: творческий коллектив  МБУК МРДК «Юбилейный»</vt:lpstr>
      <vt:lpstr>       Цель:   создание условий для развития творческих способностей детей и подростков, проживающих на территории Тайшетского  района.          Задачи:  - поддержка и популяризация творчества талантливых и юных исполнителей; - реализация творческого потенциала одаренных детей Тайшетского района;</vt:lpstr>
      <vt:lpstr>Место проведения: Тайшетское городское поселение. г.Тайшет ул Мира 4а МБУК МРДК «Юбилейный» Тел. 8 – (395) – 63 – 2 -63 -66 metodtaishet@yandex.ru  География участников: В фестивале приняли участие творческие коллективы и солисты с 15 муниципальных образований Тайшетского района</vt:lpstr>
      <vt:lpstr>Слайд 5</vt:lpstr>
      <vt:lpstr>Результат:  В четырёх возрастных категориях выступили ребята от 5 до 18 лет. Более двухсот человек юных артистов из 15 муниципальных образований Тайшетского района  показали своё творчество на сцене. Фестиваль прошёл в рамках юбилея 70-летия Победы в Великой Отечественной войне и юбилея Тайшетского района, который отмечает 90 –летие со дня образования.   Число зрителей – 350 человек; 210 человек – участники фестиваля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РДК</cp:lastModifiedBy>
  <cp:revision>49</cp:revision>
  <dcterms:created xsi:type="dcterms:W3CDTF">2015-07-28T05:39:31Z</dcterms:created>
  <dcterms:modified xsi:type="dcterms:W3CDTF">2015-07-28T08:31:46Z</dcterms:modified>
</cp:coreProperties>
</file>