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60" r:id="rId6"/>
    <p:sldId id="261" r:id="rId7"/>
    <p:sldId id="262" r:id="rId8"/>
    <p:sldId id="268" r:id="rId9"/>
    <p:sldId id="263" r:id="rId10"/>
    <p:sldId id="264" r:id="rId11"/>
    <p:sldId id="269" r:id="rId12"/>
    <p:sldId id="26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1" autoAdjust="0"/>
  </p:normalViewPr>
  <p:slideViewPr>
    <p:cSldViewPr>
      <p:cViewPr varScale="1">
        <p:scale>
          <a:sx n="59" d="100"/>
          <a:sy n="59" d="100"/>
        </p:scale>
        <p:origin x="-78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D3CF3-C904-4F9F-9179-30A147D7EC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37F44-4F03-4027-9033-7FBAA2DB67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F33EF-1C6F-4AED-BC6D-6D69B7B686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E3684B-9098-4A87-995B-6CFE336E7F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AA37DA-92D6-4D40-915E-5059C7D2DC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D12BD8-761D-4B13-851D-AD0205391B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045C7-49F2-4AC2-B3CD-04F6019C95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0DCF-C658-4E5F-B911-C3CCEA5D7C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9DBB0-C7D2-49F3-88F2-923CFE25BE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22D9B-DD28-4E7D-B35C-AC71CB76AD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AC3A9-5ED1-4613-A79B-5D926CC99D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1DE49-3DAC-4D32-843B-77B7CAB50E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2BB8E-7452-4DEB-A5F7-9F0BC5D0B3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0A070-F522-4526-8A0E-A2807E8E73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414B85-02E7-4B7E-B135-B54F03B0AC4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kz 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1785926"/>
            <a:ext cx="7834260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Традиционный праздник</a:t>
            </a:r>
          </a:p>
          <a:p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народа ханты</a:t>
            </a:r>
          </a:p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«Вороний день» </a:t>
            </a:r>
          </a:p>
          <a:p>
            <a:pPr algn="ctr"/>
            <a:endParaRPr lang="ru-RU" sz="48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в городе Пыть-Ях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214290"/>
            <a:ext cx="8643998" cy="171451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dirty="0"/>
              <a:t>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окончании праздника по традиции состоялась дегустация блюд народов Севера. </a:t>
            </a:r>
          </a:p>
        </p:txBody>
      </p:sp>
      <p:pic>
        <p:nvPicPr>
          <p:cNvPr id="6" name="Рисунок 5" descr="Вороний день 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626" y="1422778"/>
            <a:ext cx="7520150" cy="543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тья о Вороньем Дне,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0"/>
            <a:ext cx="46890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29289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Статья о Вороньем дне в общественно-политической газете Ханты-Мансийского автономного округа – Югры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Хăнты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ясăң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kz 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642918"/>
            <a:ext cx="814393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каждым годом праздник «Вороний день» Приобретает все большую популярность  среди жителей города, как детей так и взрослых. В первые годы проведения в празднике принимали участие преимущественно коренные жители. А к 2014 году количество участников возросло до 500 человек, и праздник приобрёл масштаб крупного городского мероприятия с участием представителей разных национальностей.</a:t>
            </a:r>
            <a:endParaRPr lang="ru-RU" sz="3200" b="1" cap="none" spc="0" dirty="0">
              <a:ln w="17780" cmpd="sng">
                <a:solidFill>
                  <a:srgbClr val="00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7651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>
                <a:latin typeface="Times New Roman" pitchFamily="18" charset="0"/>
              </a:rPr>
              <a:t>    В муниципальном образовании городской округ город Пыть-Ях традиционный праздник народа ханты </a:t>
            </a:r>
            <a:r>
              <a:rPr lang="ru-RU" sz="2800" dirty="0" smtClean="0">
                <a:latin typeface="Times New Roman" pitchFamily="18" charset="0"/>
              </a:rPr>
              <a:t>«Вороний день» </a:t>
            </a:r>
            <a:r>
              <a:rPr lang="ru-RU" sz="2800" dirty="0">
                <a:latin typeface="Times New Roman" pitchFamily="18" charset="0"/>
              </a:rPr>
              <a:t>проводится с 2006 года. В представлениях обских угров ворона считается вестником жизни, покровительницей женщин и детей. В этот день принято ходить друг к другу в гости, угощать детей сладостями, исполнять фольклорные песни, а также танцы - изображающие весеннее поведение птиц. </a:t>
            </a:r>
          </a:p>
        </p:txBody>
      </p:sp>
      <p:pic>
        <p:nvPicPr>
          <p:cNvPr id="5" name="Рисунок 4" descr="P101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0_b9545_d64f8833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7282788" cy="6572272"/>
          </a:xfrm>
          <a:prstGeom prst="rect">
            <a:avLst/>
          </a:prstGeom>
          <a:noFill/>
        </p:spPr>
      </p:pic>
      <p:pic>
        <p:nvPicPr>
          <p:cNvPr id="6" name="Рисунок 5" descr="Безымянный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72752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810688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8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549275"/>
            <a:ext cx="6911975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/>
              <a:t>    На мероприятие  был приглашен мансийский композитор, член союза композиторов России, кандидат искусствоведения, лауреат премии за развитие культуры коренных малочисленных народов Владимир Иванович Шесталов с творческим выступлением.  </a:t>
            </a:r>
          </a:p>
        </p:txBody>
      </p:sp>
      <p:pic>
        <p:nvPicPr>
          <p:cNvPr id="6152" name="Picture 8" descr="IMG_87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14348" y="1071546"/>
            <a:ext cx="7715304" cy="45259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традиции народа ханты праздники не обходятся  без спортивных состязаний. На празднике участниками спортивных игр народов Севера стали  8 команд производственных коллективов и учреждений города. Команды с большим удовольствием соревновались в таких состязаниях, как «Прыжки через нарты», «Бросание аркана на рога оленя»,   «Ходьба на ходулях» и в других увлекательных играх. </a:t>
            </a:r>
          </a:p>
        </p:txBody>
      </p:sp>
      <p:pic>
        <p:nvPicPr>
          <p:cNvPr id="6" name="Рисунок 5" descr="jkz 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929618" cy="567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jkz 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44" y="357167"/>
            <a:ext cx="8729634" cy="1785949"/>
          </a:xfrm>
        </p:spPr>
        <p:txBody>
          <a:bodyPr/>
          <a:lstStyle/>
          <a:p>
            <a:pPr indent="0" algn="just">
              <a:buFontTx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рамках праздника работники Краеведческого музея проводили экскурсию по экспозиции под открытым небом «Традиционные населенные пункты региона». </a:t>
            </a:r>
          </a:p>
        </p:txBody>
      </p:sp>
      <p:pic>
        <p:nvPicPr>
          <p:cNvPr id="6" name="Рисунок 5" descr="jkz 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785926"/>
            <a:ext cx="6572296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Посетителям представилась возможность принять участие в обряде поклонения Богам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Балыкской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земли – посетить святой лабаз, завязать ленты на березу. </a:t>
            </a:r>
            <a:endParaRPr lang="ru-RU" sz="2800" dirty="0"/>
          </a:p>
        </p:txBody>
      </p:sp>
      <p:pic>
        <p:nvPicPr>
          <p:cNvPr id="3" name="Рисунок 2" descr="P1010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1643050"/>
            <a:ext cx="4214806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Вороний день 0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357430"/>
            <a:ext cx="4929222" cy="338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549275"/>
            <a:ext cx="40386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800" dirty="0"/>
              <a:t>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Участникам праздника были представлены сувениры из меха и кожи, бересты и дерева, отражающие быт и культуру народов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Севера.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314</Words>
  <Application>Microsoft Office PowerPoint</Application>
  <PresentationFormat>Экран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Традиционный праздник народа ханты «Вороний день» в городе Пыть-Ях  </dc:title>
  <dc:creator>Mega</dc:creator>
  <cp:lastModifiedBy>Музей</cp:lastModifiedBy>
  <cp:revision>17</cp:revision>
  <dcterms:created xsi:type="dcterms:W3CDTF">2015-07-20T06:24:30Z</dcterms:created>
  <dcterms:modified xsi:type="dcterms:W3CDTF">2015-07-21T04:25:30Z</dcterms:modified>
</cp:coreProperties>
</file>