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6" r:id="rId2"/>
    <p:sldId id="266" r:id="rId3"/>
    <p:sldId id="260" r:id="rId4"/>
    <p:sldId id="272" r:id="rId5"/>
    <p:sldId id="273" r:id="rId6"/>
    <p:sldId id="274" r:id="rId7"/>
    <p:sldId id="275" r:id="rId8"/>
    <p:sldId id="276" r:id="rId9"/>
    <p:sldId id="27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5989" y="3551838"/>
            <a:ext cx="6400800" cy="246945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Отдых круглый год:</a:t>
            </a:r>
          </a:p>
          <a:p>
            <a:pPr marL="1828800" lvl="3" indent="-457200" algn="l">
              <a:buFont typeface="Arial" panose="020B0604020202020204" pitchFamily="34" charset="0"/>
              <a:buChar char="•"/>
            </a:pPr>
            <a:r>
              <a:rPr lang="ru-RU" sz="2800" b="1" i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Индивидуальный</a:t>
            </a:r>
            <a:endParaRPr lang="ru-RU" sz="2800" b="1" i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1828800" lvl="3" indent="-457200" algn="l">
              <a:buFont typeface="Arial" panose="020B0604020202020204" pitchFamily="34" charset="0"/>
              <a:buChar char="•"/>
            </a:pPr>
            <a:r>
              <a:rPr lang="ru-RU" sz="2800" b="1" i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Семейный</a:t>
            </a:r>
            <a:endParaRPr lang="ru-RU" sz="2800" b="1" i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1828800" lvl="3" indent="-457200" algn="l">
              <a:buFont typeface="Arial" panose="020B0604020202020204" pitchFamily="34" charset="0"/>
              <a:buChar char="•"/>
            </a:pPr>
            <a:r>
              <a:rPr lang="ru-RU" sz="2800" b="1" i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Корпоративный </a:t>
            </a:r>
            <a:endParaRPr lang="ru-RU" sz="2800" b="1" i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475929" y="908720"/>
            <a:ext cx="8280920" cy="175432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anchor="ctr" anchorCtr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Клуб отдыха</a:t>
            </a:r>
          </a:p>
          <a:p>
            <a:pPr algn="ctr"/>
            <a:r>
              <a:rPr lang="ru-RU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«Золотая Рыбка»</a:t>
            </a:r>
            <a:endParaRPr lang="ru-RU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" y="3970825"/>
            <a:ext cx="2054983" cy="202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0156"/>
            <a:ext cx="8352928" cy="1054250"/>
          </a:xfrm>
        </p:spPr>
        <p:txBody>
          <a:bodyPr/>
          <a:lstStyle/>
          <a:p>
            <a:r>
              <a:rPr lang="ru-RU" sz="4800" dirty="0" smtClean="0">
                <a:solidFill>
                  <a:srgbClr val="FFC000"/>
                </a:solidFill>
              </a:rPr>
              <a:t>База отдыха «Золотая Рыбка»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060848"/>
            <a:ext cx="770485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Наш адрес: РФ,  Астраханская область,  </a:t>
            </a:r>
            <a:r>
              <a:rPr lang="ru-RU" sz="1900" dirty="0" err="1"/>
              <a:t>Ахтубинский</a:t>
            </a:r>
            <a:r>
              <a:rPr lang="ru-RU" sz="1900" dirty="0"/>
              <a:t> район,  3,5 км на юго-восток от села </a:t>
            </a:r>
            <a:r>
              <a:rPr lang="ru-RU" sz="1900" dirty="0" err="1"/>
              <a:t>Сокрутовка</a:t>
            </a:r>
            <a:r>
              <a:rPr lang="ru-RU" sz="1900" dirty="0"/>
              <a:t> </a:t>
            </a:r>
          </a:p>
          <a:p>
            <a:r>
              <a:rPr lang="ru-RU" sz="1900" dirty="0"/>
              <a:t>Вся информация на сайте: </a:t>
            </a:r>
            <a:r>
              <a:rPr lang="ru-RU" sz="1900" b="1" dirty="0"/>
              <a:t>http://</a:t>
            </a:r>
            <a:r>
              <a:rPr lang="ru-RU" sz="1900" b="1" dirty="0" smtClean="0"/>
              <a:t>clubgoldfish.ru</a:t>
            </a:r>
          </a:p>
          <a:p>
            <a:endParaRPr lang="ru-RU" sz="1900" b="1" dirty="0"/>
          </a:p>
          <a:p>
            <a:r>
              <a:rPr lang="ru-RU" sz="1900" dirty="0"/>
              <a:t>Как доехать: </a:t>
            </a:r>
          </a:p>
          <a:p>
            <a:r>
              <a:rPr lang="ru-RU" sz="1900" dirty="0"/>
              <a:t>на автомобиле:</a:t>
            </a:r>
          </a:p>
          <a:p>
            <a:r>
              <a:rPr lang="ru-RU" sz="1900" dirty="0" smtClean="0"/>
              <a:t>• </a:t>
            </a:r>
            <a:r>
              <a:rPr lang="ru-RU" sz="1900" dirty="0"/>
              <a:t>из Астрахани (230км)</a:t>
            </a:r>
          </a:p>
          <a:p>
            <a:r>
              <a:rPr lang="ru-RU" sz="1900" dirty="0"/>
              <a:t>• из Волгограда (220км</a:t>
            </a:r>
            <a:r>
              <a:rPr lang="ru-RU" sz="1900" dirty="0" smtClean="0"/>
              <a:t>)</a:t>
            </a:r>
          </a:p>
          <a:p>
            <a:endParaRPr lang="ru-RU" sz="1900" dirty="0"/>
          </a:p>
          <a:p>
            <a:r>
              <a:rPr lang="ru-RU" sz="1900" dirty="0"/>
              <a:t>Стоимость трансфера (легковой автомобиль - до 3 чел.) от Волгограда или Астрахани - 4 000р. в одну </a:t>
            </a:r>
            <a:r>
              <a:rPr lang="ru-RU" sz="1900" dirty="0" smtClean="0"/>
              <a:t>сторону</a:t>
            </a:r>
            <a:endParaRPr lang="ru-RU" sz="1900" dirty="0"/>
          </a:p>
          <a:p>
            <a:r>
              <a:rPr lang="ru-RU" sz="1900" dirty="0"/>
              <a:t>Стоимость трансфера (микроавтобус - до 16-18 чел</a:t>
            </a:r>
            <a:r>
              <a:rPr lang="ru-RU" sz="1900" dirty="0" smtClean="0"/>
              <a:t>.)</a:t>
            </a:r>
          </a:p>
          <a:p>
            <a:r>
              <a:rPr lang="ru-RU" sz="1900" dirty="0" smtClean="0"/>
              <a:t>от </a:t>
            </a:r>
            <a:r>
              <a:rPr lang="ru-RU" sz="1900" dirty="0"/>
              <a:t>Волгограда или Астрахани - 8 000р. в одну </a:t>
            </a:r>
            <a:r>
              <a:rPr lang="ru-RU" sz="1900" dirty="0" smtClean="0"/>
              <a:t>сторону</a:t>
            </a:r>
          </a:p>
          <a:p>
            <a:endParaRPr lang="ru-RU" sz="1900" dirty="0"/>
          </a:p>
          <a:p>
            <a:r>
              <a:rPr lang="ru-RU" sz="1900" dirty="0" smtClean="0"/>
              <a:t>GPS </a:t>
            </a:r>
            <a:r>
              <a:rPr lang="ru-RU" sz="1900" dirty="0"/>
              <a:t>координаты: N – 47º 53' 021", Е – 46º 33' 908"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013176"/>
            <a:ext cx="1780167" cy="17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3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242663"/>
            <a:ext cx="8058150" cy="982663"/>
          </a:xfrm>
        </p:spPr>
        <p:txBody>
          <a:bodyPr/>
          <a:lstStyle/>
          <a:p>
            <a:r>
              <a:rPr lang="ru-RU" sz="4000" dirty="0" smtClean="0">
                <a:solidFill>
                  <a:srgbClr val="FFC000"/>
                </a:solidFill>
              </a:rPr>
              <a:t>Клуб отдыха </a:t>
            </a:r>
            <a:r>
              <a:rPr lang="ru-RU" sz="4000" dirty="0" smtClean="0">
                <a:solidFill>
                  <a:srgbClr val="FFC000"/>
                </a:solidFill>
              </a:rPr>
              <a:t/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«</a:t>
            </a:r>
            <a:r>
              <a:rPr lang="ru-RU" sz="4000" dirty="0" smtClean="0">
                <a:solidFill>
                  <a:srgbClr val="FFC000"/>
                </a:solidFill>
              </a:rPr>
              <a:t>Золотая Рыбка»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23643" y="4926688"/>
            <a:ext cx="8497888" cy="12829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Адрес офиса продаж: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123317, г. Москва, ул. Шмитовский проезд, д.18А, стр.1, </a:t>
            </a:r>
            <a:r>
              <a:rPr lang="ru-RU" sz="1800" b="1" dirty="0">
                <a:solidFill>
                  <a:schemeClr val="tx1"/>
                </a:solidFill>
              </a:rPr>
              <a:t>2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этаж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Тел. </a:t>
            </a:r>
            <a:r>
              <a:rPr lang="ru-RU" b="1" dirty="0" smtClean="0"/>
              <a:t>8-499-321-26-46</a:t>
            </a:r>
            <a:r>
              <a:rPr lang="ru-RU" b="1" dirty="0"/>
              <a:t>, </a:t>
            </a:r>
            <a:r>
              <a:rPr lang="ru-RU" b="1" dirty="0" smtClean="0"/>
              <a:t>8-499-409-46-26</a:t>
            </a:r>
            <a:endParaRPr lang="ru-RU" b="1" dirty="0"/>
          </a:p>
          <a:p>
            <a:pPr marL="0" indent="0" algn="ctr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5029" y="1361162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Официальный сайт: </a:t>
            </a:r>
            <a:r>
              <a:rPr lang="en-US" sz="2400" b="1" dirty="0" smtClean="0"/>
              <a:t>www.clubgoldfish.ru</a:t>
            </a:r>
          </a:p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E-mail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b="1" dirty="0"/>
              <a:t>info@clubgoldfish.ru </a:t>
            </a:r>
            <a:endParaRPr lang="ru-RU" b="1" dirty="0"/>
          </a:p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Skype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/>
              <a:t>clubgoldfish</a:t>
            </a:r>
            <a:endParaRPr lang="ru-RU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3761">
            <a:off x="7059902" y="446899"/>
            <a:ext cx="1842112" cy="18167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23728" y="6021288"/>
            <a:ext cx="5097719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300" b="1" dirty="0" smtClean="0">
                <a:solidFill>
                  <a:srgbClr val="FFC000"/>
                </a:solidFill>
              </a:rPr>
              <a:t>Добро пожаловать!</a:t>
            </a:r>
            <a:endParaRPr lang="ru-RU" sz="43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7211" y="2376825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Мы в социальных сетях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0" y="2929841"/>
            <a:ext cx="1218815" cy="12188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45990"/>
            <a:ext cx="1219172" cy="12191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46347"/>
            <a:ext cx="1218815" cy="12188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94" y="2993288"/>
            <a:ext cx="1171874" cy="11718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0" y="4148656"/>
            <a:ext cx="562053" cy="7811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33" y="4148655"/>
            <a:ext cx="581106" cy="78115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02" y="4145529"/>
            <a:ext cx="581106" cy="78115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905" y="4165162"/>
            <a:ext cx="562053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307" y="260648"/>
            <a:ext cx="820891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000" b="1" dirty="0"/>
              <a:t>Идея проведения семейного фестиваля возникла у сотрудников клуба отдыха «Золотая Рыбка», находящегося в экологически чистом районе живописной Волго-</a:t>
            </a:r>
            <a:r>
              <a:rPr lang="ru-RU" sz="2000" b="1" dirty="0" err="1"/>
              <a:t>Ахтубинской</a:t>
            </a:r>
            <a:r>
              <a:rPr lang="ru-RU" sz="2000" b="1" dirty="0"/>
              <a:t> поймы в 220 км от Волгограда и 230 км от Астрахани. Территория клуба занимает 22 Га и включает в себя деревянные дома и </a:t>
            </a:r>
            <a:r>
              <a:rPr lang="ru-RU" sz="2000" b="1" dirty="0" err="1"/>
              <a:t>таунхаус</a:t>
            </a:r>
            <a:r>
              <a:rPr lang="ru-RU" sz="2000" b="1" dirty="0"/>
              <a:t>, общей вместимостью до 70 человек. К услугам гостей клуба двухэтажный ресторан с панорамным видом на удивительную природу реки Ахтуба, рыбалка, охота, русская баня, водные развлечения, экскурсии на знаменитое соленое озеро Баскунчак и уникальный природный памятник - гора </a:t>
            </a:r>
            <a:r>
              <a:rPr lang="ru-RU" sz="2000" b="1" dirty="0" err="1"/>
              <a:t>Богдо</a:t>
            </a:r>
            <a:r>
              <a:rPr lang="ru-RU" sz="2000" b="1" dirty="0"/>
              <a:t>, поездка на БТР и многое другое.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71" y="3603222"/>
            <a:ext cx="6096000" cy="2686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46247"/>
            <a:ext cx="1326922" cy="130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39634" y="404664"/>
            <a:ext cx="7372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Впервые семейный фестиваль проводился в клубе </a:t>
            </a:r>
          </a:p>
          <a:p>
            <a:pPr algn="ctr"/>
            <a:r>
              <a:rPr lang="ru-RU" sz="2000" b="1" dirty="0" smtClean="0"/>
              <a:t>отдыха «Золотая Рыбка» в 2014 году. После того, как были подведены результаты, организаторами было принято решение о ежегодном проведение данного мероприятия.</a:t>
            </a:r>
            <a:endParaRPr lang="ru-RU" sz="20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6300192" cy="420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500" dirty="0" smtClean="0">
                <a:solidFill>
                  <a:schemeClr val="tx1"/>
                </a:solidFill>
              </a:rPr>
              <a:t>В программе фестиваля:</a:t>
            </a:r>
            <a:endParaRPr lang="ru-RU" sz="45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18" y="2132856"/>
            <a:ext cx="3024336" cy="2016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124279"/>
            <a:ext cx="763284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Отдых</a:t>
            </a:r>
            <a:r>
              <a:rPr lang="ru-RU" sz="2400" dirty="0"/>
              <a:t>, купание на песчаных </a:t>
            </a:r>
            <a:r>
              <a:rPr lang="ru-RU" sz="2400" dirty="0" smtClean="0"/>
              <a:t>косах и </a:t>
            </a:r>
          </a:p>
          <a:p>
            <a:r>
              <a:rPr lang="ru-RU" sz="2400" dirty="0" smtClean="0"/>
              <a:t>     пикники;</a:t>
            </a:r>
            <a:endParaRPr lang="ru-RU" sz="2400" dirty="0"/>
          </a:p>
          <a:p>
            <a:endParaRPr lang="ru-RU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Праздник </a:t>
            </a:r>
            <a:r>
              <a:rPr lang="ru-RU" sz="2400" dirty="0"/>
              <a:t>арбуза и "День </a:t>
            </a:r>
            <a:r>
              <a:rPr lang="ru-RU" sz="2400" dirty="0" smtClean="0"/>
              <a:t>Нептуна»;</a:t>
            </a:r>
            <a:endParaRPr lang="ru-RU" sz="2400" dirty="0"/>
          </a:p>
          <a:p>
            <a:endParaRPr lang="ru-RU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Рыболовные </a:t>
            </a:r>
            <a:r>
              <a:rPr lang="ru-RU" sz="2400" dirty="0"/>
              <a:t>и спортивные соревнования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пап</a:t>
            </a:r>
            <a:r>
              <a:rPr lang="ru-RU" sz="2400" dirty="0"/>
              <a:t>, мам и </a:t>
            </a:r>
            <a:r>
              <a:rPr lang="ru-RU" sz="2400" dirty="0" smtClean="0"/>
              <a:t>детей;</a:t>
            </a:r>
            <a:endParaRPr lang="ru-RU" sz="2400" dirty="0"/>
          </a:p>
          <a:p>
            <a:endParaRPr lang="ru-RU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Экскурсии </a:t>
            </a:r>
            <a:r>
              <a:rPr lang="ru-RU" sz="2400" dirty="0"/>
              <a:t>в Волгоград, Астрахань,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Сарай-Бату </a:t>
            </a:r>
            <a:r>
              <a:rPr lang="ru-RU" sz="2400" dirty="0"/>
              <a:t>и на озеро </a:t>
            </a:r>
            <a:r>
              <a:rPr lang="ru-RU" sz="2400" dirty="0" smtClean="0"/>
              <a:t>Баскунчак;</a:t>
            </a:r>
            <a:endParaRPr lang="ru-RU" sz="2400" dirty="0"/>
          </a:p>
          <a:p>
            <a:endParaRPr lang="ru-RU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Анимационные </a:t>
            </a:r>
            <a:r>
              <a:rPr lang="ru-RU" sz="2400" dirty="0"/>
              <a:t>шоу и </a:t>
            </a:r>
            <a:r>
              <a:rPr lang="ru-RU" sz="2400" dirty="0" err="1"/>
              <a:t>квесты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творческие кружки;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18" y="4388675"/>
            <a:ext cx="3024336" cy="20444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38000"/>
            <a:ext cx="1466466" cy="144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500" dirty="0" smtClean="0">
                <a:solidFill>
                  <a:schemeClr val="tx1"/>
                </a:solidFill>
              </a:rPr>
              <a:t>В программе фестиваля:</a:t>
            </a:r>
            <a:endParaRPr lang="ru-RU" sz="45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699" y="2204864"/>
            <a:ext cx="47525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Конкурсы </a:t>
            </a:r>
            <a:r>
              <a:rPr lang="ru-RU" sz="2400" dirty="0"/>
              <a:t>песчаных </a:t>
            </a:r>
            <a:r>
              <a:rPr lang="ru-RU" sz="2400" dirty="0" smtClean="0"/>
              <a:t>фигур </a:t>
            </a:r>
            <a:r>
              <a:rPr lang="ru-RU" sz="2400" dirty="0"/>
              <a:t>красоты и </a:t>
            </a:r>
            <a:r>
              <a:rPr lang="ru-RU" sz="2400" dirty="0" smtClean="0"/>
              <a:t>боди-арта;</a:t>
            </a:r>
          </a:p>
          <a:p>
            <a:endParaRPr lang="ru-RU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Мастер </a:t>
            </a:r>
            <a:r>
              <a:rPr lang="ru-RU" sz="2400" dirty="0"/>
              <a:t>- классы по приготовлению астраханской </a:t>
            </a:r>
            <a:r>
              <a:rPr lang="ru-RU" sz="2400" dirty="0" smtClean="0"/>
              <a:t>ухи;</a:t>
            </a:r>
          </a:p>
          <a:p>
            <a:endParaRPr lang="ru-RU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Катание </a:t>
            </a:r>
            <a:r>
              <a:rPr lang="ru-RU" sz="2400" dirty="0"/>
              <a:t>на лошадях, верблюдах и </a:t>
            </a:r>
            <a:r>
              <a:rPr lang="ru-RU" sz="2400" dirty="0" smtClean="0"/>
              <a:t>БТР;</a:t>
            </a:r>
          </a:p>
          <a:p>
            <a:endParaRPr lang="ru-RU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Вечера </a:t>
            </a:r>
            <a:r>
              <a:rPr lang="ru-RU" sz="2400" dirty="0"/>
              <a:t>бардовских песен, посиделки у </a:t>
            </a:r>
            <a:r>
              <a:rPr lang="ru-RU" sz="2400" dirty="0" smtClean="0"/>
              <a:t>костра;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85117"/>
            <a:ext cx="2915816" cy="19438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132856"/>
            <a:ext cx="2903927" cy="19359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19" y="3320689"/>
            <a:ext cx="1466466" cy="144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500" dirty="0" smtClean="0">
                <a:solidFill>
                  <a:schemeClr val="tx1"/>
                </a:solidFill>
              </a:rPr>
              <a:t>В программе фестиваля:</a:t>
            </a:r>
            <a:endParaRPr lang="ru-RU" sz="45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2646040" cy="39690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140591"/>
            <a:ext cx="2606972" cy="1737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82065"/>
            <a:ext cx="2606972" cy="17998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140591"/>
            <a:ext cx="2228246" cy="39613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25" y="3156449"/>
            <a:ext cx="1466466" cy="144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Цели, которые перед собой ставят организаторы в первую очередь направлены на популяризацию семейного отдыха, семейных ценностей. Второстепенная задача - привить любовь к отдыху на природе, к рыбалке.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30" y="2276872"/>
            <a:ext cx="5256584" cy="39424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229200"/>
            <a:ext cx="1466466" cy="144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696744" cy="1512169"/>
          </a:xfrm>
        </p:spPr>
        <p:txBody>
          <a:bodyPr/>
          <a:lstStyle/>
          <a:p>
            <a:r>
              <a:rPr lang="ru-RU" sz="2400" dirty="0"/>
              <a:t>Тема фестиваля каждый год разная. В 2015 году организаторами было принято решение назвать семейный фестиваль </a:t>
            </a:r>
            <a:r>
              <a:rPr lang="ru-RU" sz="2400" dirty="0" smtClean="0"/>
              <a:t>«Рыбалка </a:t>
            </a:r>
            <a:r>
              <a:rPr lang="ru-RU" sz="2400" dirty="0"/>
              <a:t>вокруг </a:t>
            </a:r>
            <a:r>
              <a:rPr lang="ru-RU" sz="2400" dirty="0" smtClean="0"/>
              <a:t>света»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net_007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672" y="3117103"/>
            <a:ext cx="5904656" cy="3486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РЫБАЛКА ВОКРУГ СВЕТА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76872"/>
            <a:ext cx="3487164" cy="351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00800" cy="1512169"/>
          </a:xfrm>
        </p:spPr>
        <p:txBody>
          <a:bodyPr/>
          <a:lstStyle/>
          <a:p>
            <a:r>
              <a:rPr lang="ru-RU" sz="2000" b="1" dirty="0"/>
              <a:t>После проведения семейного фестиваля в адрес организатора приходят множество теплых отзывов от участников от участников. Именно это и является лучшим результатом. Именно по этой причине было принято решение сделать данное мероприятие ежегодным.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77729"/>
            <a:ext cx="6588732" cy="43924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3761">
            <a:off x="7179280" y="4683762"/>
            <a:ext cx="1842112" cy="181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7611</TotalTime>
  <Words>372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Презентация PowerPoint</vt:lpstr>
      <vt:lpstr>Презентация PowerPoint</vt:lpstr>
      <vt:lpstr>Презентация PowerPoint</vt:lpstr>
      <vt:lpstr>В программе фестиваля:</vt:lpstr>
      <vt:lpstr>В программе фестиваля:</vt:lpstr>
      <vt:lpstr>В программе фестиваля:</vt:lpstr>
      <vt:lpstr>Цели, которые перед собой ставят организаторы в первую очередь направлены на популяризацию семейного отдыха, семейных ценностей. Второстепенная задача - привить любовь к отдыху на природе, к рыбалке.</vt:lpstr>
      <vt:lpstr>Тема фестиваля каждый год разная. В 2015 году организаторами было принято решение назвать семейный фестиваль «Рыбалка вокруг света»</vt:lpstr>
      <vt:lpstr>После проведения семейного фестиваля в адрес организатора приходят множество теплых отзывов от участников от участников. Именно это и является лучшим результатом. Именно по этой причине было принято решение сделать данное мероприятие ежегодным. </vt:lpstr>
      <vt:lpstr>База отдыха «Золотая Рыбка»</vt:lpstr>
      <vt:lpstr>Клуб отдыха  «Золотая Рыбка»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Clubgoldfish</dc:creator>
  <cp:lastModifiedBy>user</cp:lastModifiedBy>
  <cp:revision>110</cp:revision>
  <dcterms:created xsi:type="dcterms:W3CDTF">2014-02-12T08:05:30Z</dcterms:created>
  <dcterms:modified xsi:type="dcterms:W3CDTF">2015-07-30T15:25:21Z</dcterms:modified>
</cp:coreProperties>
</file>