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28.07.2015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28.07.2015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28.07.2015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28.07.2015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28.07.2015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28.07.2015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28.07.2015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28.07.2015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28.07.2015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28.07.2015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A493A9-C1F5-4BC1-9E49-A362E286D25B}" type="datetimeFigureOut">
              <a:rPr lang="ru-RU">
                <a:solidFill>
                  <a:prstClr val="black"/>
                </a:solidFill>
              </a:rPr>
              <a:pPr/>
              <a:t>28.07.2015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6587D3-FB38-42E0-9582-182B66BFA2D3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833550.png"/>
          <p:cNvPicPr>
            <a:picLocks noChangeAspect="1"/>
          </p:cNvPicPr>
          <p:nvPr userDrawn="1"/>
        </p:nvPicPr>
        <p:blipFill>
          <a:blip r:embed="rId13" cstate="email"/>
          <a:stretch>
            <a:fillRect/>
          </a:stretch>
        </p:blipFill>
        <p:spPr>
          <a:xfrm>
            <a:off x="785786" y="142852"/>
            <a:ext cx="8358214" cy="6715147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1071538" y="428604"/>
            <a:ext cx="7643866" cy="600079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rgbClr val="9BBB5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4273830.png"/>
          <p:cNvPicPr>
            <a:picLocks noChangeAspect="1"/>
          </p:cNvPicPr>
          <p:nvPr userDrawn="1"/>
        </p:nvPicPr>
        <p:blipFill>
          <a:blip r:embed="rId14" cstate="email"/>
          <a:stretch>
            <a:fillRect/>
          </a:stretch>
        </p:blipFill>
        <p:spPr>
          <a:xfrm>
            <a:off x="0" y="0"/>
            <a:ext cx="4245823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0" y="664255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</a:t>
            </a:r>
            <a:r>
              <a:rPr lang="en-US" sz="800" dirty="0">
                <a:solidFill>
                  <a:srgbClr val="9BBB5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 sz="800" dirty="0">
              <a:solidFill>
                <a:srgbClr val="9BBB5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203849" y="4941168"/>
            <a:ext cx="5424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923928" y="5301208"/>
            <a:ext cx="4752528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Администрация муниципального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i="1" dirty="0" smtClean="0"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о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бразования Нижневартовский район,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управление культуры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администрации района</a:t>
            </a:r>
            <a:endParaRPr kumimoji="0" lang="ru-RU" sz="1600" b="1" i="1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340768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i="1" dirty="0" smtClean="0">
                <a:solidFill>
                  <a:srgbClr val="FF0000"/>
                </a:solidFill>
                <a:latin typeface="Bookman Old Style" pitchFamily="18" charset="0"/>
              </a:rPr>
              <a:t>Районный фестиваль искусств </a:t>
            </a:r>
          </a:p>
          <a:p>
            <a:pPr algn="ctr"/>
            <a:r>
              <a:rPr lang="ru-RU" sz="2700" b="1" i="1" dirty="0" smtClean="0">
                <a:solidFill>
                  <a:srgbClr val="FF0000"/>
                </a:solidFill>
                <a:latin typeface="Bookman Old Style" pitchFamily="18" charset="0"/>
              </a:rPr>
              <a:t>«Мое сердце – Нижневартовский </a:t>
            </a:r>
            <a:r>
              <a:rPr lang="ru-RU" sz="2700" b="1" i="1" dirty="0" smtClean="0">
                <a:solidFill>
                  <a:srgbClr val="FF0000"/>
                </a:solidFill>
                <a:latin typeface="Bookman Old Style" pitchFamily="18" charset="0"/>
              </a:rPr>
              <a:t>район»</a:t>
            </a:r>
            <a:endParaRPr lang="ru-RU" sz="27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3" name="Picture 1" descr="D:\Fest-2015_0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420888"/>
            <a:ext cx="4429102" cy="295232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548680"/>
            <a:ext cx="5832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Bookman Old Style" pitchFamily="18" charset="0"/>
              </a:rPr>
              <a:t>Торжественное открытие X районного фестиваля искусств </a:t>
            </a:r>
          </a:p>
          <a:p>
            <a:pPr algn="ctr"/>
            <a:r>
              <a:rPr lang="ru-RU" b="1" i="1" dirty="0" smtClean="0">
                <a:latin typeface="Bookman Old Style" pitchFamily="18" charset="0"/>
              </a:rPr>
              <a:t>«Моё сердце – Нижневартовский район»</a:t>
            </a:r>
            <a:r>
              <a:rPr lang="ru-RU" i="1" dirty="0" smtClean="0">
                <a:latin typeface="Bookman Old Style" pitchFamily="18" charset="0"/>
              </a:rPr>
              <a:t> </a:t>
            </a:r>
            <a:endParaRPr lang="ru-RU" i="1" dirty="0">
              <a:latin typeface="Bookman Old Style" pitchFamily="18" charset="0"/>
            </a:endParaRPr>
          </a:p>
        </p:txBody>
      </p:sp>
      <p:pic>
        <p:nvPicPr>
          <p:cNvPr id="23554" name="Picture 2" descr="D:\Fest-2015_08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36471"/>
            <a:ext cx="3456384" cy="230393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3555" name="Picture 3" descr="D:\Fest-2015_08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84784"/>
            <a:ext cx="3456384" cy="22559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3556" name="Picture 4" descr="D:\Fest-2015_09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909458"/>
            <a:ext cx="3600400" cy="239993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3557" name="Picture 5" descr="D:\Fest-2015_10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933056"/>
            <a:ext cx="3494628" cy="232943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620688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Bookman Old Style" pitchFamily="18" charset="0"/>
              </a:rPr>
              <a:t>День семейного торжества «Шелками вышито судьбы простое полотно» 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24578" name="Picture 2" descr="D:\Fest-2015_1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3497219" cy="233115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4579" name="Picture 3" descr="D:\Fest-2015_1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620" y="1484784"/>
            <a:ext cx="3456860" cy="230425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4580" name="Picture 4" descr="D:\Fest-2015_11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908717"/>
            <a:ext cx="3528392" cy="23519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4581" name="Picture 5" descr="D:\Fest-2015_11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005064"/>
            <a:ext cx="3386273" cy="225720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476672"/>
            <a:ext cx="70631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latin typeface="Bookman Old Style" pitchFamily="18" charset="0"/>
              </a:rPr>
              <a:t>Выставочная экспозиция</a:t>
            </a:r>
          </a:p>
          <a:p>
            <a:pPr algn="ctr"/>
            <a:r>
              <a:rPr lang="ru-RU" b="1" i="1" dirty="0" smtClean="0">
                <a:latin typeface="Bookman Old Style" pitchFamily="18" charset="0"/>
              </a:rPr>
              <a:t> «Нижневартовский район – нефтяная слава России»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25602" name="Picture 2" descr="D:\Fest-2015_12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3385601" cy="225675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5603" name="Picture 3" descr="D:\Fest-2015_1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268760"/>
            <a:ext cx="3351266" cy="223386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5604" name="Picture 4" descr="D:\Fest-2015_13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861047"/>
            <a:ext cx="3527444" cy="235130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5605" name="Picture 5" descr="D:\Fest-2015_13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861028"/>
            <a:ext cx="3349255" cy="223252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548680"/>
            <a:ext cx="6966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Bookman Old Style" pitchFamily="18" charset="0"/>
              </a:rPr>
              <a:t>Торжественное открытие эстафеты трудовой Славы, фестиваля агитбригад городских и сельских поселений района, посвященных 50-летию открытия первой скважины Самотлора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26626" name="Picture 2" descr="D:\Fest-2015_1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72816"/>
            <a:ext cx="3384857" cy="225626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27" name="Picture 3" descr="D:\Fest-2015_13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72816"/>
            <a:ext cx="3529705" cy="23528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28" name="Picture 4" descr="D:\Fest-2015_13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100808"/>
            <a:ext cx="3384376" cy="22559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6629" name="Picture 5" descr="D:\Fest-2015_13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4149080"/>
            <a:ext cx="3346457" cy="223066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476672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Bookman Old Style" pitchFamily="18" charset="0"/>
              </a:rPr>
              <a:t>Национальный праздник «Стойбище приглашает»,</a:t>
            </a:r>
            <a:r>
              <a:rPr lang="ru-RU" b="1" dirty="0" smtClean="0"/>
              <a:t> </a:t>
            </a:r>
            <a:r>
              <a:rPr lang="ru-RU" b="1" i="1" dirty="0" smtClean="0">
                <a:latin typeface="Bookman Old Style" pitchFamily="18" charset="0"/>
              </a:rPr>
              <a:t>показательные выступления по национальным видам спорта 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27650" name="Picture 2" descr="D:\Fest-2015_0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12776"/>
            <a:ext cx="3241883" cy="21609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7651" name="Picture 3" descr="D:\Fest-2015_0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412776"/>
            <a:ext cx="3456851" cy="22082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7652" name="Picture 4" descr="D:\Fest-2015_11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861048"/>
            <a:ext cx="3390739" cy="226018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7653" name="Picture 5" descr="D:\Fest-2015_11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5222" y="3837060"/>
            <a:ext cx="3525210" cy="225623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548680"/>
            <a:ext cx="5742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Bookman Old Style" pitchFamily="18" charset="0"/>
              </a:rPr>
              <a:t>Товарищеская встреча по мини – футболу</a:t>
            </a:r>
            <a:endParaRPr lang="ru-RU" i="1" dirty="0">
              <a:latin typeface="Bookman Old Style" pitchFamily="18" charset="0"/>
            </a:endParaRPr>
          </a:p>
        </p:txBody>
      </p:sp>
      <p:pic>
        <p:nvPicPr>
          <p:cNvPr id="28674" name="Picture 2" descr="D:\Fest-2015_12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052736"/>
            <a:ext cx="3317959" cy="22116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8675" name="Picture 3" descr="D:\Fest-2015_1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052736"/>
            <a:ext cx="3528391" cy="222840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195736" y="3429000"/>
            <a:ext cx="5456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Bookman Old Style" pitchFamily="18" charset="0"/>
              </a:rPr>
              <a:t>Концертная программа «Салют Победы»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28677" name="Picture 5" descr="D:\Fest-2015_13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861048"/>
            <a:ext cx="3456383" cy="230393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8678" name="Picture 6" descr="D:\Fest-2015_14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18" y="3885355"/>
            <a:ext cx="3528422" cy="235195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548680"/>
            <a:ext cx="7308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Bookman Old Style" pitchFamily="18" charset="0"/>
              </a:rPr>
              <a:t>Ретро – концерт творческих коллективов района «Песни нашей юности», концерт – подарок лучших творческих коллективов и исполнителей района «Созвездие талантов»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29698" name="Picture 2" descr="D:\Fest-2015_1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00808"/>
            <a:ext cx="3352234" cy="22345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9699" name="Picture 3" descr="D:\Fest-2015_15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00808"/>
            <a:ext cx="3320564" cy="22134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9700" name="Picture 4" descr="D:\Fest-2015_15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077072"/>
            <a:ext cx="3469795" cy="221688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9701" name="Picture 5" descr="D:\Fest-2015_15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4077072"/>
            <a:ext cx="3384376" cy="225594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20688"/>
            <a:ext cx="8100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Bookman Old Style" pitchFamily="18" charset="0"/>
              </a:rPr>
              <a:t>Фестиваль молодежных субкультур «Красный квадрат» , праздничная дискотека «Танцующий район»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30722" name="Picture 2" descr="D:\Fest-2015_17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3384635" cy="21601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23" name="Picture 3" descr="D:\Fest-2015_17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56792"/>
            <a:ext cx="3348777" cy="223221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24" name="Picture 4" descr="D:\Fest-2015_1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0616" y="4077072"/>
            <a:ext cx="3348834" cy="22322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25" name="Picture 5" descr="D:\Fest-2015_17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077072"/>
            <a:ext cx="3456384" cy="219403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15616" y="3861048"/>
            <a:ext cx="72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ru-RU" b="1" i="1" dirty="0" smtClean="0">
                <a:latin typeface="Bookman Old Style" pitchFamily="18" charset="0"/>
              </a:rPr>
              <a:t>70-летием Победы в Великой Отечественной войне 1941-1945 годов;</a:t>
            </a:r>
          </a:p>
          <a:p>
            <a:pPr algn="just">
              <a:buFontTx/>
              <a:buChar char="-"/>
            </a:pPr>
            <a:r>
              <a:rPr lang="ru-RU" b="1" i="1" dirty="0" smtClean="0">
                <a:latin typeface="Bookman Old Style" pitchFamily="18" charset="0"/>
              </a:rPr>
              <a:t> 85-летием Ханты-Мансийского автономного округа- Югры;</a:t>
            </a:r>
          </a:p>
          <a:p>
            <a:pPr algn="just">
              <a:buFontTx/>
              <a:buChar char="-"/>
            </a:pPr>
            <a:r>
              <a:rPr lang="ru-RU" b="1" i="1" dirty="0" smtClean="0">
                <a:latin typeface="Bookman Old Style" pitchFamily="18" charset="0"/>
              </a:rPr>
              <a:t> 50-летием открытия первой </a:t>
            </a:r>
          </a:p>
          <a:p>
            <a:pPr algn="just"/>
            <a:r>
              <a:rPr lang="ru-RU" b="1" i="1" dirty="0" smtClean="0">
                <a:latin typeface="Bookman Old Style" pitchFamily="18" charset="0"/>
              </a:rPr>
              <a:t>скважины Самотлора.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2052" name="Picture 4" descr="C:\Documents and Settings\NesterenkoVV\Рабочий стол\постановления\70le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4797152"/>
            <a:ext cx="1698303" cy="1656184"/>
          </a:xfrm>
          <a:prstGeom prst="rect">
            <a:avLst/>
          </a:prstGeom>
          <a:noFill/>
        </p:spPr>
      </p:pic>
      <p:pic>
        <p:nvPicPr>
          <p:cNvPr id="2053" name="Picture 5" descr="C:\Documents and Settings\NesterenkoVV\Рабочий стол\разное\1318036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4725144"/>
            <a:ext cx="1728364" cy="1632597"/>
          </a:xfrm>
          <a:prstGeom prst="rect">
            <a:avLst/>
          </a:prstGeom>
          <a:noFill/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998508" y="476672"/>
            <a:ext cx="793518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Фестиваль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искусств «Мое сердце – 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Нижневартовский район» 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является главным событием культурной, 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общественной жизни и значимой частью летописи 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 smtClean="0"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Нижневартовского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района</a:t>
            </a:r>
            <a:endParaRPr kumimoji="0" lang="ru-RU" sz="2000" b="1" i="1" u="none" strike="noStrike" cap="none" normalizeH="0" baseline="0" dirty="0" smtClean="0">
              <a:ln>
                <a:noFill/>
              </a:ln>
              <a:effectLst/>
              <a:latin typeface="Bookman Old Style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9064" y="3284984"/>
            <a:ext cx="8424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Х Районный фестиваль искусств знаменован:</a:t>
            </a:r>
            <a:endParaRPr lang="ru-RU" sz="20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2055" name="Picture 7" descr="C:\Documents and Settings\NesterenkoVV\Рабочий стол\разное\Лого фестиваль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132856"/>
            <a:ext cx="1294160" cy="1166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760067" y="476672"/>
            <a:ext cx="641233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Фестиваль ежегодно меняет свой адрес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и проводится на территории различных</a:t>
            </a:r>
          </a:p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 городских и сельских поселений района: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115616" y="1700808"/>
            <a:ext cx="482453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2006, 2011, 2013 – поселок энергетиков Излучинск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i="1" dirty="0" smtClean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i="1" dirty="0" smtClean="0"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16387" name="Picture 3" descr="C:\Documents and Settings\NesterenkoVV\Рабочий стол\Нестеренко\фото\Фото,Моё сердце - Нижневарт. район, 2011, Излучинск\IMG_69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2616" y="1484784"/>
            <a:ext cx="2385807" cy="151216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125046" y="2348880"/>
            <a:ext cx="44550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2007, 2014 год – поселок Ваховск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16389" name="Picture 5" descr="D:\Фестив 2014_06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996952"/>
            <a:ext cx="2376264" cy="150007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115616" y="3068960"/>
            <a:ext cx="47019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2008 - поселок геологов Новоаганск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1115616" y="3429000"/>
            <a:ext cx="40575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2009 – поселок Зайцева Речка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1115616" y="3789040"/>
            <a:ext cx="28729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2012 – деревня Вата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man Old Style" pitchFamily="18" charset="0"/>
            </a:endParaRPr>
          </a:p>
        </p:txBody>
      </p:sp>
      <p:pic>
        <p:nvPicPr>
          <p:cNvPr id="16393" name="Picture 9" descr="C:\Documents and Settings\NesterenkoVV\Рабочий стол\Нестеренко\фото\Фото,МОЁ сердце - Ниж.р.,, Вата 2012\P61101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666897"/>
            <a:ext cx="2376264" cy="164242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115616" y="4149080"/>
            <a:ext cx="3542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Bookman Old Style" pitchFamily="18" charset="0"/>
              </a:rPr>
              <a:t>2010, 2015 – поселок Аган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16394" name="Picture 10" descr="D:\Fest-2015_14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725144"/>
            <a:ext cx="2303071" cy="165618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395" name="Picture 11" descr="D:\Fest-2015_10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4725144"/>
            <a:ext cx="2557749" cy="170493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Fest-2015_14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60648"/>
            <a:ext cx="3564888" cy="23762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11" name="Picture 3" descr="D:\Fest-2015_1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0247" y="2492896"/>
            <a:ext cx="3496209" cy="208823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12" name="Picture 4" descr="C:\Documents and Settings\NesterenkoVV\Рабочий стол\Нестеренко\фото\Фото,ФЕСТИВАЛЬ ИСКУССТВ  2013\2S3XIFhXK-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348880"/>
            <a:ext cx="3377395" cy="22322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13" name="Picture 5" descr="C:\Documents and Settings\NesterenkoVV\Рабочий стол\Нестеренко\фото\Фото,Моё сердце - Нижневарт. район, 2011, Излучинск\IMG_76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9" y="332656"/>
            <a:ext cx="3384376" cy="216430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14" name="Picture 6" descr="C:\Documents and Settings\NesterenkoVV\Рабочий стол\Нестеренко\фото\Фото,ФЕСТИВАЛЬ ИСКУССТВ  2013\SEJA3vtXfV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365104"/>
            <a:ext cx="3528392" cy="220738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15" name="Picture 7" descr="C:\Documents and Settings\NesterenkoVV\Рабочий стол\Нестеренко\фото\Фото,ФЕСТИВАЛЬ ИСКУССТВ  2013\Открытие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4365104"/>
            <a:ext cx="3415606" cy="22014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" name="Picture 2" descr="C:\Documents and Settings\NesterenkoVV\Рабочий стол\разное\11eb1afcffe353a69166359f1d33e54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6159" y="1916832"/>
            <a:ext cx="2086107" cy="295232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9064" y="476672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В рамках Х Районного фестиваля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Bookman Old Style" pitchFamily="18" charset="0"/>
              </a:rPr>
              <a:t> искусств состоялись:</a:t>
            </a:r>
            <a:endParaRPr lang="ru-RU" sz="20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1196752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b="1" dirty="0" smtClean="0">
                <a:latin typeface="Bookman Old Style" pitchFamily="18" charset="0"/>
              </a:rPr>
              <a:t> </a:t>
            </a:r>
            <a:r>
              <a:rPr lang="ru-RU" b="1" i="1" dirty="0" smtClean="0">
                <a:latin typeface="Bookman Old Style" pitchFamily="18" charset="0"/>
              </a:rPr>
              <a:t>Театрализованный праздник детства «Аганские фантазеры»</a:t>
            </a:r>
            <a:endParaRPr lang="ru-RU" i="1" dirty="0">
              <a:latin typeface="Bookman Old Style" pitchFamily="18" charset="0"/>
            </a:endParaRPr>
          </a:p>
        </p:txBody>
      </p:sp>
      <p:pic>
        <p:nvPicPr>
          <p:cNvPr id="18435" name="Picture 3" descr="D:\Fest-2015_0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844824"/>
            <a:ext cx="3600400" cy="23042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37" name="Picture 5" descr="D:\Fest-2015_01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861412"/>
            <a:ext cx="3199928" cy="221566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38" name="Picture 6" descr="D:\Fest-2015_01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077072"/>
            <a:ext cx="3600400" cy="239993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39" name="Picture 7" descr="D:\Fest-2015_02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468" y="4077072"/>
            <a:ext cx="3490996" cy="232701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40" name="Picture 8" descr="D:\Fest-2015_01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2636912"/>
            <a:ext cx="1969558" cy="27386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620688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b="1" dirty="0" smtClean="0">
                <a:latin typeface="Bookman Old Style" pitchFamily="18" charset="0"/>
              </a:rPr>
              <a:t> </a:t>
            </a:r>
            <a:r>
              <a:rPr lang="ru-RU" b="1" i="1" dirty="0" smtClean="0">
                <a:latin typeface="Bookman Old Style" pitchFamily="18" charset="0"/>
              </a:rPr>
              <a:t>Праздничный молебен, концерт духовной музыки в исполнении вокального ансамбля преподавателей  «Глория» МАОДО «Детская школа искусств им. А.В. Ливна»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19458" name="Picture 2" descr="D:\Fest-2015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844824"/>
            <a:ext cx="3348689" cy="22321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59" name="Picture 3" descr="D:\Fest-2015_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844824"/>
            <a:ext cx="3312368" cy="22079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60" name="Picture 4" descr="D:\Fest-2015_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4149080"/>
            <a:ext cx="3528392" cy="230425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61" name="Picture 5" descr="D:\Fest-2015_0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173050"/>
            <a:ext cx="3386332" cy="225724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476672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ru-RU" b="1" i="1" dirty="0" smtClean="0">
                <a:latin typeface="Bookman Old Style" pitchFamily="18" charset="0"/>
              </a:rPr>
              <a:t> Выставка – ярмарка продукции местных товаропроизводителей </a:t>
            </a:r>
            <a:endParaRPr lang="ru-RU" b="1" i="1" dirty="0">
              <a:latin typeface="Bookman Old Style" pitchFamily="18" charset="0"/>
            </a:endParaRPr>
          </a:p>
        </p:txBody>
      </p:sp>
      <p:pic>
        <p:nvPicPr>
          <p:cNvPr id="20482" name="Picture 2" descr="D:\Fest-2015_0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101056"/>
            <a:ext cx="3384376" cy="225594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83" name="Picture 3" descr="D:\Fest-2015_0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124744"/>
            <a:ext cx="3528422" cy="221955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84" name="Picture 4" descr="D:\Fest-2015_0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645024"/>
            <a:ext cx="3487906" cy="23249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85" name="Picture 5" descr="D:\Fest-2015_01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645024"/>
            <a:ext cx="3493806" cy="232888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620688"/>
            <a:ext cx="6614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Bookman Old Style" pitchFamily="18" charset="0"/>
              </a:rPr>
              <a:t>Выставка под открытым небом «Город Ремёсел» </a:t>
            </a:r>
            <a:endParaRPr lang="ru-RU" i="1" dirty="0">
              <a:latin typeface="Bookman Old Style" pitchFamily="18" charset="0"/>
            </a:endParaRPr>
          </a:p>
        </p:txBody>
      </p:sp>
      <p:pic>
        <p:nvPicPr>
          <p:cNvPr id="21506" name="Picture 2" descr="D:\Fest-2015_0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96752"/>
            <a:ext cx="3564887" cy="23762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507" name="Picture 3" descr="D:\Fest-2015_0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3537" y="1196752"/>
            <a:ext cx="3564887" cy="23762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508" name="Picture 4" descr="D:\Fest-2015_05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789039"/>
            <a:ext cx="3546699" cy="236414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509" name="Picture 5" descr="D:\Fest-2015_04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89040"/>
            <a:ext cx="3672408" cy="230393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476672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latin typeface="Bookman Old Style" pitchFamily="18" charset="0"/>
              </a:rPr>
              <a:t>Фестивальное шествие </a:t>
            </a:r>
          </a:p>
          <a:p>
            <a:pPr algn="ctr"/>
            <a:r>
              <a:rPr lang="ru-RU" b="1" i="1" dirty="0" smtClean="0">
                <a:latin typeface="Bookman Old Style" pitchFamily="18" charset="0"/>
              </a:rPr>
              <a:t>«С днем рождения, Нижневартовский район!» </a:t>
            </a:r>
            <a:endParaRPr lang="ru-RU" i="1" dirty="0">
              <a:latin typeface="Bookman Old Style" pitchFamily="18" charset="0"/>
            </a:endParaRPr>
          </a:p>
        </p:txBody>
      </p:sp>
      <p:pic>
        <p:nvPicPr>
          <p:cNvPr id="22530" name="Picture 2" descr="D:\Fest-2015_07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68141"/>
            <a:ext cx="3457788" cy="23048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531" name="Picture 3" descr="D:\Fest-2015_07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45443"/>
            <a:ext cx="3383815" cy="22555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532" name="Picture 4" descr="D:\Fest-2015_07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861048"/>
            <a:ext cx="3532567" cy="24482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533" name="Picture 5" descr="D:\Fest-2015_07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203" y="3933056"/>
            <a:ext cx="3564887" cy="237626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76923C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311</Words>
  <Application>Microsoft Office PowerPoint</Application>
  <PresentationFormat>Экран (4:3)</PresentationFormat>
  <Paragraphs>47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ShihmanTA</cp:lastModifiedBy>
  <cp:revision>90</cp:revision>
  <dcterms:created xsi:type="dcterms:W3CDTF">2014-06-15T06:06:52Z</dcterms:created>
  <dcterms:modified xsi:type="dcterms:W3CDTF">2015-07-28T11:52:22Z</dcterms:modified>
</cp:coreProperties>
</file>