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E7BA-5C76-4C56-B61A-EDCC87C68F8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9D40-373C-4328-A4F0-83948A75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7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E7BA-5C76-4C56-B61A-EDCC87C68F84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9D40-373C-4328-A4F0-83948A75C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1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altLang="ru-RU" sz="5400" b="1" smtClean="0">
                <a:solidFill>
                  <a:srgbClr val="C00000"/>
                </a:solidFill>
                <a:latin typeface="Arial Narrow" pitchFamily="34" charset="0"/>
              </a:rPr>
              <a:t>Кузнечный фестиваль </a:t>
            </a:r>
            <a:br>
              <a:rPr lang="ru-RU" altLang="ru-RU" sz="54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5400" b="1" smtClean="0">
                <a:solidFill>
                  <a:srgbClr val="C00000"/>
                </a:solidFill>
                <a:latin typeface="Arial Narrow" pitchFamily="34" charset="0"/>
              </a:rPr>
              <a:t>«День Скобаря»</a:t>
            </a:r>
            <a:r>
              <a:rPr lang="en-US" altLang="ru-RU" sz="5400" b="1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400" b="1" u="sng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400" b="1" u="sng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Arial Narrow" pitchFamily="34" charset="0"/>
              </a:rPr>
              <a:t>О чём толковать? Давайте ковать!</a:t>
            </a:r>
            <a:br>
              <a:rPr lang="ru-RU" altLang="ru-RU" sz="2800" b="1" i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n-US" altLang="ru-RU" sz="2800" b="1" i="1" smtClean="0">
                <a:solidFill>
                  <a:srgbClr val="C00000"/>
                </a:solidFill>
                <a:latin typeface="Arial Narrow" pitchFamily="34" charset="0"/>
              </a:rPr>
              <a:t>S</a:t>
            </a:r>
            <a:r>
              <a:rPr lang="lv-LV" altLang="ru-RU" sz="2800" b="1" i="1" smtClean="0">
                <a:solidFill>
                  <a:srgbClr val="C00000"/>
                </a:solidFill>
                <a:latin typeface="Arial Narrow" pitchFamily="34" charset="0"/>
              </a:rPr>
              <a:t>top talk </a:t>
            </a:r>
            <a:r>
              <a:rPr lang="ru-RU" altLang="ru-RU" sz="2800" b="1" i="1" smtClean="0">
                <a:solidFill>
                  <a:srgbClr val="C00000"/>
                </a:solidFill>
                <a:latin typeface="Arial Narrow" pitchFamily="34" charset="0"/>
              </a:rPr>
              <a:t>- </a:t>
            </a:r>
            <a:r>
              <a:rPr lang="lv-LV" altLang="ru-RU" sz="2800" b="1" i="1" smtClean="0">
                <a:solidFill>
                  <a:srgbClr val="C00000"/>
                </a:solidFill>
                <a:latin typeface="Arial Narrow" pitchFamily="34" charset="0"/>
              </a:rPr>
              <a:t>let's work</a:t>
            </a:r>
            <a:r>
              <a:rPr lang="en-US" altLang="ru-RU" sz="2800" b="1" i="1" smtClean="0">
                <a:solidFill>
                  <a:srgbClr val="C00000"/>
                </a:solidFill>
                <a:latin typeface="Arial Narrow" pitchFamily="34" charset="0"/>
              </a:rPr>
              <a:t>!</a:t>
            </a:r>
            <a:endParaRPr lang="ru-RU" altLang="ru-RU" sz="3200" b="1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0556"/>
      </p:ext>
    </p:extLst>
  </p:cSld>
  <p:clrMapOvr>
    <a:masterClrMapping/>
  </p:clrMapOvr>
  <p:transition spd="slow" advTm="9323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1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1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1800" b="1" u="sng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altLang="ru-RU" sz="1800" b="1" u="sng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Arial Narrow" pitchFamily="34" charset="0"/>
              </a:rPr>
              <a:t>2.«Забавы скобарей»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Интерактивная развлекательная программа, основанная на работе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семи творческих площадок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, которые делают само-презентации на сцене и в течение всего праздника, работают локально как в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шоу-режиме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, так и в режиме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интерактива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. За выполненные задания на каждой площадке выдается цветная карточка 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«1скобарь»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- своеобразная валюта праздника. Заработав 5 карточек разных цветов, их можно обменять на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«Орден истинного Скобаря»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,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выкованный псковскими кузнецами.</a:t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altLang="ru-RU" sz="18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11492"/>
      </p:ext>
    </p:extLst>
  </p:cSld>
  <p:clrMapOvr>
    <a:masterClrMapping/>
  </p:clrMapOvr>
  <p:transition spd="slow" advTm="1620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  <a:t>Примеры площадок:</a:t>
            </a:r>
            <a:r>
              <a:rPr lang="ru-RU" altLang="ru-RU" sz="1800" b="1" u="sng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b="1" u="sng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1.Спортивная. 2.Мастеровая. 3.Рыцарская. 4. Интеллектуальная.</a:t>
            </a:r>
            <a:endParaRPr lang="ru-RU" altLang="ru-RU" sz="1800" b="1" u="sng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4583"/>
      </p:ext>
    </p:extLst>
  </p:cSld>
  <p:clrMapOvr>
    <a:masterClrMapping/>
  </p:clrMapOvr>
  <p:transition spd="slow" advTm="932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  <a:t>Примеры площадок:</a:t>
            </a:r>
            <a:r>
              <a:rPr lang="ru-RU" altLang="ru-RU" sz="1800" b="1" u="sng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b="1" u="sng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1.Детская. 2.Молодежная. 3.Силомер-молотобоец (спортивная)</a:t>
            </a:r>
            <a:endParaRPr lang="ru-RU" altLang="ru-RU" sz="1800" b="1" u="sng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6929"/>
      </p:ext>
    </p:extLst>
  </p:cSld>
  <p:clrMapOvr>
    <a:masterClrMapping/>
  </p:clrMapOvr>
  <p:transition spd="slow" advTm="932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n-US" altLang="ru-RU" sz="2800" b="1" smtClean="0">
                <a:solidFill>
                  <a:srgbClr val="C00000"/>
                </a:solidFill>
                <a:latin typeface="Arial Narrow" pitchFamily="34" charset="0"/>
              </a:rPr>
              <a:t>III</a:t>
            </a: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. Кулинарная площадка.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Всевозможные бесплатные угощения для гостей праздника:</a:t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1.«Завтрак скобаря» 2.«Рыба для скобаря» 3.«Кузнечный чай» 4.«Паста по-митьковски» </a:t>
            </a:r>
            <a:endParaRPr lang="ru-RU" altLang="ru-RU" sz="1800" b="1" u="sng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7683"/>
      </p:ext>
    </p:extLst>
  </p:cSld>
  <p:clrMapOvr>
    <a:masterClrMapping/>
  </p:clrMapOvr>
  <p:transition spd="slow" advTm="932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ru-RU" sz="2800" b="1" smtClean="0">
                <a:solidFill>
                  <a:srgbClr val="C00000"/>
                </a:solidFill>
                <a:latin typeface="Arial Narrow" pitchFamily="34" charset="0"/>
              </a:rPr>
              <a:t>IV</a:t>
            </a: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.Торговые ряды</a:t>
            </a:r>
            <a: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Выставка-продажа изделий псковских мастеров и приглашённых умельцев, точки питания с блюдами русской кухни и аутентичной продукцией.</a:t>
            </a:r>
            <a: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18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5705"/>
      </p:ext>
    </p:extLst>
  </p:cSld>
  <p:clrMapOvr>
    <a:masterClrMapping/>
  </p:clrMapOvr>
  <p:transition spd="slow" advTm="829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39022"/>
      </p:ext>
    </p:extLst>
  </p:cSld>
  <p:clrMapOvr>
    <a:masterClrMapping/>
  </p:clrMapOvr>
  <p:transition spd="slow" advTm="1581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Самобытность проекта «День Скобаря»:</a:t>
            </a:r>
            <a:r>
              <a:rPr lang="ru-RU" altLang="ru-RU" sz="32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altLang="ru-RU" sz="32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1.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Мероприятие проводится непосредственно в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архитектурно-исторических декорациях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в центре древнего города Пскова,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который на протяжении столетий прославляли кузнецы своим мастерством.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Особенность постоянно пополняемой новыми экспонатами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кузнечной выставки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, которая является основой фестиваля, в том, что она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«механическая», подвижная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, разрушающая стереотипы о застывших тяжелых формах кузнечного искусства.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3. «Скобарь»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- это не только кузнец, делающий скобы. Так называют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каждого псковича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. Фестиваль «День Скобаря» – это не просто выставка достижений кузнечного мастерства, это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праздник с большой интерактивной программой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, объединяющей множество площадок, подчёркивающий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самобытность и традиции Псковской области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, приобщающий всех гостей мероприятия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 истории и духу города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, воспитывающий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любовь к своей малой родине, гордость за то, что ты - пскович, скобарь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(даже если не живёшь здесь- можешь стать им по духу), потому что это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сильный, умный, трудолюбивый, талантливый, гостеприимный и весёлый человек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. Для этого объединяющей нитью праздника является интерактивная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игра</a:t>
            </a:r>
            <a:b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по станциям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и как итог -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вручение ордена «Истинный скобарь».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Важный акцент ставиться также на 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связь времён и поколений: </a:t>
            </a: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Псков древний, традиционный и современный, креативный.</a:t>
            </a:r>
            <a:r>
              <a:rPr lang="ru-RU" altLang="ru-RU" sz="1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16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18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4863"/>
      </p:ext>
    </p:extLst>
  </p:cSld>
  <p:clrMapOvr>
    <a:masterClrMapping/>
  </p:clrMapOvr>
  <p:transition spd="slow" advTm="1581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Каналы продвижения продукта.</a:t>
            </a:r>
            <a:r>
              <a:rPr lang="ru-RU" altLang="ru-RU" sz="2800" b="1" u="sng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800" b="1" u="sng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1. Туроператоры,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занимающиеся въездным туризмом в регионе (продажа коллективных и индивидуальных туров в Псковскую область в дни проведения фестиваля; ознакомление туристов с программой мероприятия)</a:t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2. Интернет.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Продвижение на информационных и туристских сайтах. Создание события и группы фестиваля в социальных сетях.</a:t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3. Рекламные кампании в Пскове, в метро и автобусах Москвы и Санкт-Петербурга.</a:t>
            </a:r>
            <a:b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4. Выездные промо-акции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с раздачей сувенирной продукции (значки с символикой фестиваля), кузнечными мастер-классами (переносная наковальня) и распространением флаеров.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5. Организация пресс-тура для федеральных СМИ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на фестиваль.</a:t>
            </a:r>
            <a:endParaRPr lang="ru-RU" altLang="ru-RU" sz="1800" u="sng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8864"/>
      </p:ext>
    </p:extLst>
  </p:cSld>
  <p:clrMapOvr>
    <a:masterClrMapping/>
  </p:clrMapOvr>
  <p:transition spd="slow" advTm="1535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smtClean="0">
                <a:solidFill>
                  <a:srgbClr val="C00000"/>
                </a:solidFill>
                <a:latin typeface="Arial Narrow" pitchFamily="34" charset="0"/>
              </a:rPr>
              <a:t>Ждём вас</a:t>
            </a:r>
            <a:br>
              <a:rPr lang="ru-RU" altLang="ru-RU" sz="3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3600" smtClean="0">
                <a:solidFill>
                  <a:srgbClr val="C00000"/>
                </a:solidFill>
                <a:latin typeface="Arial Narrow" pitchFamily="34" charset="0"/>
              </a:rPr>
              <a:t> в гости </a:t>
            </a:r>
            <a:br>
              <a:rPr lang="ru-RU" altLang="ru-RU" sz="3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3600" smtClean="0">
                <a:solidFill>
                  <a:srgbClr val="C00000"/>
                </a:solidFill>
                <a:latin typeface="Arial Narrow" pitchFamily="34" charset="0"/>
              </a:rPr>
              <a:t>на фестивале </a:t>
            </a:r>
            <a:br>
              <a:rPr lang="ru-RU" altLang="ru-RU" sz="3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20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2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Arial Narrow" pitchFamily="34" charset="0"/>
              </a:rPr>
              <a:t>«День Скобаря» - 2015 </a:t>
            </a:r>
            <a:r>
              <a:rPr lang="ru-RU" altLang="ru-RU" sz="3600" smtClean="0">
                <a:solidFill>
                  <a:srgbClr val="C00000"/>
                </a:solidFill>
                <a:latin typeface="Arial Narrow" pitchFamily="34" charset="0"/>
              </a:rPr>
              <a:t>!</a:t>
            </a:r>
            <a:r>
              <a:rPr lang="ru-RU" altLang="ru-RU" sz="360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8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060"/>
      </p:ext>
    </p:extLst>
  </p:cSld>
  <p:clrMapOvr>
    <a:masterClrMapping/>
  </p:clrMapOvr>
  <p:transition spd="slow" advTm="629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Общественное предназначение проекта</a:t>
            </a:r>
            <a:r>
              <a:rPr lang="en-US" altLang="ru-RU" sz="20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n-US" altLang="ru-RU" sz="20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Повышение у населения чувства любви и бережного отношения к родному городу,</a:t>
            </a:r>
            <a:r>
              <a:rPr lang="en-US" altLang="ru-RU" sz="160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n-US" altLang="ru-RU" sz="1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к его истории, традициям и народным промыслам; создание у туристов образа гостеприимного, 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яркого и самобытного города Пскова, ощущение причастности к псковской культуре и желание 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возвращаться сюда и погружаться в праздничное действо вновь и вновь.</a:t>
            </a: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Идейная цель фестиваля </a:t>
            </a:r>
            <a: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Развенчание негативного смысла слова «скобарь», формирование и пропаганда положительного образа Скобаря как человека веселого, изобретательного, душевного, гостеприимного, сильного,мастера своего дела.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Туристская составляющая проекта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- развитие событийного туризма региона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- привлечение внимания туристов к местным народным промыслам, 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имеющим многовековые традиции (кузнечное ремесло и др.)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- привлечение внимания к достопримечательностям исторического </a:t>
            </a:r>
            <a:b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600" smtClean="0">
                <a:solidFill>
                  <a:srgbClr val="C00000"/>
                </a:solidFill>
                <a:latin typeface="Arial Narrow" pitchFamily="34" charset="0"/>
              </a:rPr>
              <a:t>центра города Пскова, который отпраздновал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своё 1111-летие</a:t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8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17394"/>
      </p:ext>
    </p:extLst>
  </p:cSld>
  <p:clrMapOvr>
    <a:masterClrMapping/>
  </p:clrMapOvr>
  <p:transition spd="slow" advTm="1701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«Рыбный «День Скобаря» - 2014</a:t>
            </a:r>
            <a:endParaRPr lang="ru-RU" altLang="ru-RU" sz="2800" b="1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3171"/>
      </p:ext>
    </p:extLst>
  </p:cSld>
  <p:clrMapOvr>
    <a:masterClrMapping/>
  </p:clrMapOvr>
  <p:transition spd="slow" advTm="1386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Суть турпродукта</a:t>
            </a:r>
            <a:r>
              <a:rPr lang="ru-RU" altLang="ru-RU" sz="2000" b="1" u="sng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000" b="1" u="sng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Фестиваль «День Скобаря» основывается на </a:t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одновременной непрерывной работе множества</a:t>
            </a:r>
            <a:b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интерактивных площадок.</a:t>
            </a:r>
            <a: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n-US" altLang="ru-RU" sz="2800" b="1" smtClean="0">
                <a:solidFill>
                  <a:srgbClr val="C00000"/>
                </a:solidFill>
                <a:latin typeface="Arial Narrow" pitchFamily="34" charset="0"/>
              </a:rPr>
              <a:t>I</a:t>
            </a: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.Выставочная площадка</a:t>
            </a:r>
            <a: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Arial Narrow" pitchFamily="34" charset="0"/>
              </a:rPr>
              <a:t>1. «Кузнечная механика» </a:t>
            </a:r>
            <a: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81744"/>
      </p:ext>
    </p:extLst>
  </p:cSld>
  <p:clrMapOvr>
    <a:masterClrMapping/>
  </p:clrMapOvr>
  <p:transition spd="slow" advTm="1386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3997"/>
      </p:ext>
    </p:extLst>
  </p:cSld>
  <p:clrMapOvr>
    <a:masterClrMapping/>
  </p:clrMapOvr>
  <p:transition spd="slow" advTm="1228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3359"/>
      </p:ext>
    </p:extLst>
  </p:cSld>
  <p:clrMapOvr>
    <a:masterClrMapping/>
  </p:clrMapOvr>
  <p:transition spd="slow" advTm="1228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424"/>
      </p:ext>
    </p:extLst>
  </p:cSld>
  <p:clrMapOvr>
    <a:masterClrMapping/>
  </p:clrMapOvr>
  <p:transition spd="slow" advTm="1095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u="sng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4692"/>
      </p:ext>
    </p:extLst>
  </p:cSld>
  <p:clrMapOvr>
    <a:masterClrMapping/>
  </p:clrMapOvr>
  <p:transition spd="slow" advTm="1299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800" b="1" smtClean="0">
                <a:solidFill>
                  <a:srgbClr val="C00000"/>
                </a:solidFill>
                <a:latin typeface="Arial Narrow" pitchFamily="34" charset="0"/>
              </a:rPr>
              <a:t>II</a:t>
            </a:r>
            <a:r>
              <a:rPr lang="ru-RU" altLang="ru-RU" sz="2800" b="1" smtClean="0">
                <a:solidFill>
                  <a:srgbClr val="C00000"/>
                </a:solidFill>
                <a:latin typeface="Arial Narrow" pitchFamily="34" charset="0"/>
              </a:rPr>
              <a:t>. Развлекательная площадка.</a:t>
            </a:r>
            <a:r>
              <a:rPr lang="ru-RU" altLang="ru-RU" sz="2800" b="1" u="sng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2800" b="1" u="sng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Arial Narrow" pitchFamily="34" charset="0"/>
              </a:rPr>
              <a:t>1.Центральная сцена.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Выступления творческих коллективов, презентации игровых площадок, вручение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«Ордена Скобаря»,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концерт комедийно-пародийной группы </a:t>
            </a:r>
            <a:r>
              <a:rPr lang="ru-RU" altLang="ru-RU" sz="1800" b="1" smtClean="0">
                <a:solidFill>
                  <a:srgbClr val="C00000"/>
                </a:solidFill>
                <a:latin typeface="Arial Narrow" pitchFamily="34" charset="0"/>
              </a:rPr>
              <a:t>«ГЛОМ!» </a:t>
            </a:r>
            <a:r>
              <a:rPr lang="ru-RU" altLang="ru-RU" sz="1800" smtClean="0">
                <a:solidFill>
                  <a:srgbClr val="C00000"/>
                </a:solidFill>
                <a:latin typeface="Arial Narrow" pitchFamily="34" charset="0"/>
              </a:rPr>
              <a:t>(Санкт-Петербург)</a:t>
            </a:r>
            <a:r>
              <a:rPr lang="ru-RU" altLang="ru-RU" sz="1800" b="1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altLang="ru-RU" sz="1800" b="1" smtClean="0">
                <a:solidFill>
                  <a:srgbClr val="FF0000"/>
                </a:solidFill>
                <a:latin typeface="Arial Narrow" pitchFamily="34" charset="0"/>
              </a:rPr>
            </a:br>
            <a:endParaRPr lang="ru-RU" altLang="ru-RU" sz="1800" b="1" u="sng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9892"/>
      </p:ext>
    </p:extLst>
  </p:cSld>
  <p:clrMapOvr>
    <a:masterClrMapping/>
  </p:clrMapOvr>
  <p:transition spd="slow" advTm="8952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Кузнечный фестиваль  «День Скобаря»  О чём толковать? Давайте ковать! Stop talk - let's work!</vt:lpstr>
      <vt:lpstr>              Общественное предназначение проекта Повышение у населения чувства любви и бережного отношения к родному городу, к его истории, традициям и народным промыслам; создание у туристов образа гостеприимного,  яркого и самобытного города Пскова, ощущение причастности к псковской культуре и желание  возвращаться сюда и погружаться в праздничное действо вновь и вновь. Идейная цель фестиваля  Развенчание негативного смысла слова «скобарь», формирование и пропаганда положительного образа Скобаря как человека веселого, изобретательного, душевного, гостеприимного, сильного,мастера своего дела. Туристская составляющая проекта - развитие событийного туризма региона - привлечение внимания туристов к местным народным промыслам,  имеющим многовековые традиции (кузнечное ремесло и др.) - привлечение внимания к достопримечательностям исторического  центра города Пскова, который отпраздновал своё 1111-летие         </vt:lpstr>
      <vt:lpstr>«Рыбный «День Скобаря» - 2014</vt:lpstr>
      <vt:lpstr>       Суть турпродукта Фестиваль «День Скобаря» основывается на  одновременной непрерывной работе множества интерактивных площадок.  I.Выставочная площадка 1. «Кузнечная механика»     </vt:lpstr>
      <vt:lpstr>                        </vt:lpstr>
      <vt:lpstr>                        </vt:lpstr>
      <vt:lpstr>                      </vt:lpstr>
      <vt:lpstr>                      </vt:lpstr>
      <vt:lpstr>  II. Развлекательная площадка. 1.Центральная сцена. Выступления творческих коллективов, презентации игровых площадок, вручение «Ордена Скобаря», концерт комедийно-пародийной группы «ГЛОМ!» (Санкт-Петербург) </vt:lpstr>
      <vt:lpstr>   2.«Забавы скобарей»   Интерактивная развлекательная программа, основанная на работе семи творческих площадок, которые делают само-презентации на сцене и в течение всего праздника, работают локально как в шоу-режиме, так и в режиме интерактива. За выполненные задания на каждой площадке выдается цветная карточка  «1скобарь» - своеобразная валюта праздника. Заработав 5 карточек разных цветов, их можно обменять на «Орден истинного Скобаря», выкованный псковскими кузнецами. </vt:lpstr>
      <vt:lpstr>Примеры площадок: 1.Спортивная. 2.Мастеровая. 3.Рыцарская. 4. Интеллектуальная.</vt:lpstr>
      <vt:lpstr>Примеры площадок: 1.Детская. 2.Молодежная. 3.Силомер-молотобоец (спортивная)</vt:lpstr>
      <vt:lpstr>  III. Кулинарная площадка. Всевозможные бесплатные угощения для гостей праздника: 1.«Завтрак скобаря» 2.«Рыба для скобаря» 3.«Кузнечный чай» 4.«Паста по-митьковски» </vt:lpstr>
      <vt:lpstr>IV.Торговые ряды  Выставка-продажа изделий псковских мастеров и приглашённых умельцев, точки питания с блюдами русской кухни и аутентичной продукцией. </vt:lpstr>
      <vt:lpstr>    </vt:lpstr>
      <vt:lpstr>           Самобытность проекта «День Скобаря»: 1. Мероприятие проводится непосредственно в архитектурно-исторических декорациях, в центре древнего города Пскова, который на протяжении столетий прославляли кузнецы своим мастерством. 2. Особенность постоянно пополняемой новыми экспонатами кузнечной выставки, которая является основой фестиваля, в том, что она «механическая», подвижная, разрушающая стереотипы о застывших тяжелых формах кузнечного искусства. 3. «Скобарь» - это не только кузнец, делающий скобы. Так называют каждого псковича. Фестиваль «День Скобаря» – это не просто выставка достижений кузнечного мастерства, это праздник с большой интерактивной программой, объединяющей множество площадок, подчёркивающий самобытность и традиции Псковской области, приобщающий всех гостей мероприятия к истории и духу города, воспитывающий любовь к своей малой родине, гордость за то, что ты - пскович, скобарь (даже если не живёшь здесь- можешь стать им по духу), потому что это сильный, умный, трудолюбивый, талантливый, гостеприимный и весёлый человек. Для этого объединяющей нитью праздника является интерактивная игра по станциям и как итог - вручение ордена «Истинный скобарь». Важный акцент ставиться также на связь времён и поколений:  Псков древний, традиционный и современный, креативный.          </vt:lpstr>
      <vt:lpstr>      Каналы продвижения продукта. 1. Туроператоры, занимающиеся въездным туризмом в регионе (продажа коллективных и индивидуальных туров в Псковскую область в дни проведения фестиваля; ознакомление туристов с программой мероприятия) 2. Интернет. Продвижение на информационных и туристских сайтах. Создание события и группы фестиваля в социальных сетях. 3. Рекламные кампании в Пскове, в метро и автобусах Москвы и Санкт-Петербурга. 4. Выездные промо-акции с раздачей сувенирной продукции (значки с символикой фестиваля), кузнечными мастер-классами (переносная наковальня) и распространением флаеров. 5. Организация пресс-тура для федеральных СМИ на фестиваль.</vt:lpstr>
      <vt:lpstr>     Ждём вас  в гости  на фестивале   «День Скобаря» - 2015 !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Кузнечный фестиваль  «День Скобаря»  О чём толковать? Давайте ковать! Stop talk - let's work!</dc:title>
  <dc:creator>BannikovaOV</dc:creator>
  <cp:lastModifiedBy>BannikovaOV</cp:lastModifiedBy>
  <cp:revision>1</cp:revision>
  <dcterms:created xsi:type="dcterms:W3CDTF">2014-11-10T08:32:04Z</dcterms:created>
  <dcterms:modified xsi:type="dcterms:W3CDTF">2014-11-10T08:32:05Z</dcterms:modified>
</cp:coreProperties>
</file>