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60" r:id="rId3"/>
    <p:sldId id="261" r:id="rId4"/>
    <p:sldId id="262" r:id="rId5"/>
    <p:sldId id="264" r:id="rId6"/>
    <p:sldId id="265" r:id="rId7"/>
    <p:sldId id="263" r:id="rId8"/>
    <p:sldId id="266" r:id="rId9"/>
    <p:sldId id="267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21889-E785-4D32-B260-440DF5A992B7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1309D-E91E-4E9B-A079-8E08F82F5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7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E8377-8F65-4747-81E1-AB8DD50494D5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7AA9-B09E-4425-B002-259484247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owderevnya.ru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Владимиру Комягину\2013_Снежная деревня\Снежная деревня 2013_55.jpg"/>
          <p:cNvPicPr>
            <a:picLocks noChangeAspect="1" noChangeArrowheads="1"/>
          </p:cNvPicPr>
          <p:nvPr/>
        </p:nvPicPr>
        <p:blipFill rotWithShape="1">
          <a:blip r:embed="rId2" cstate="print"/>
          <a:srcRect l="6976" r="4417"/>
          <a:stretch/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972616" y="2636912"/>
            <a:ext cx="10945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Виртуальный тур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экскурсионно-туристическому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центру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«Снежная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Деревня»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" y="0"/>
            <a:ext cx="9180513" cy="19168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Всероссийская туристская премия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«Маршрут года»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Номинация: </a:t>
            </a:r>
            <a:r>
              <a:rPr lang="ru-RU" sz="2800" b="1" dirty="0" smtClean="0">
                <a:solidFill>
                  <a:schemeClr val="bg1"/>
                </a:solidFill>
              </a:rPr>
              <a:t>Лучший </a:t>
            </a:r>
            <a:r>
              <a:rPr lang="ru-RU" sz="2800" b="1" dirty="0" smtClean="0">
                <a:solidFill>
                  <a:schemeClr val="bg1"/>
                </a:solidFill>
              </a:rPr>
              <a:t>виртуальный туристский маршрут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976" y="5845333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ЭТЦ «Снежная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Деревня»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Комягин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Прокопьевич.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Новая папка (3)\DOBRO POJALOVAT мал.jpg"/>
          <p:cNvPicPr>
            <a:picLocks noChangeAspect="1" noChangeArrowheads="1"/>
          </p:cNvPicPr>
          <p:nvPr/>
        </p:nvPicPr>
        <p:blipFill rotWithShape="1">
          <a:blip r:embed="rId2"/>
          <a:srcRect l="1804" r="47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38" y="5319211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Мурманская </a:t>
            </a:r>
            <a:r>
              <a:rPr lang="ru-RU" b="1" dirty="0" err="1" smtClean="0"/>
              <a:t>обл</a:t>
            </a:r>
            <a:r>
              <a:rPr lang="ru-RU" b="1" dirty="0" smtClean="0"/>
              <a:t>.,г. Кировск</a:t>
            </a:r>
          </a:p>
          <a:p>
            <a:r>
              <a:rPr lang="ru-RU" b="1" dirty="0" smtClean="0"/>
              <a:t>«Снежная Деревня»</a:t>
            </a:r>
          </a:p>
          <a:p>
            <a:r>
              <a:rPr lang="en-US" b="1" dirty="0" smtClean="0">
                <a:hlinkClick r:id="rId3"/>
              </a:rPr>
              <a:t>www.snowderevnya.ru</a:t>
            </a:r>
            <a:endParaRPr lang="en-US" b="1" dirty="0" smtClean="0"/>
          </a:p>
          <a:p>
            <a:r>
              <a:rPr lang="en-US" b="1" dirty="0" smtClean="0"/>
              <a:t>+7</a:t>
            </a:r>
            <a:r>
              <a:rPr lang="ru-RU" b="1" dirty="0" smtClean="0"/>
              <a:t> (</a:t>
            </a:r>
            <a:r>
              <a:rPr lang="en-US" b="1" dirty="0" smtClean="0"/>
              <a:t>921</a:t>
            </a:r>
            <a:r>
              <a:rPr lang="ru-RU" b="1" dirty="0"/>
              <a:t>)</a:t>
            </a:r>
            <a:r>
              <a:rPr lang="en-US" b="1" dirty="0" smtClean="0"/>
              <a:t> 51 0000 6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365104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КОМЯГИН</a:t>
            </a:r>
          </a:p>
          <a:p>
            <a:r>
              <a:rPr lang="ru-RU" sz="2000" b="1" dirty="0"/>
              <a:t>Владимир Прокопьевич,</a:t>
            </a:r>
          </a:p>
          <a:p>
            <a:r>
              <a:rPr lang="ru-RU" sz="1600" b="1" dirty="0"/>
              <a:t>руководитель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3761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ша\Downloads\DSC007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9" y="-21316"/>
            <a:ext cx="9176240" cy="69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715" y="497994"/>
            <a:ext cx="842493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Традиционным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событием в жизни города Кировск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(Мурманская область) становится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возведение уникального экскурсионно-туристического центра «Снежная Деревня» - сооружения, строящегося исключительно из снега и льда. Ежегодно, строители «Снежной Деревни», реализуют новые идеи и замыслы, создавая поистине неповторимые объекты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сожалению, деятельность экскурсионного центра ограничивается всего четырьмя месяцами в году. Благодаря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современным технологиям, появилась возможность представить посетителям и туристам новшество –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виртуальный тур с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возможностью круглогодичного посещения «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Снежной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Деревни».                                                </a:t>
            </a:r>
          </a:p>
          <a:p>
            <a:pPr algn="just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основе работ, выполненных профессиональными фотохудожниками, изготавливаются интерактивные панорамы, объединенные в единый виртуальный тур, дополненный картой маршрута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перемещения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Совершая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виртуальную экскурсию,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посетитель может осмотреть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интерьер снежно-ледовых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комнат  с вращением на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360 градусов и плавно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переходить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осмотра одного зала к другому с помощью прикосновения к специальным меткам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4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819" y="4293096"/>
            <a:ext cx="2952328" cy="1323439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Виртуальный тур «Снежная Деревня»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реализуется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               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CD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-дисках с 2011 года.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692696"/>
            <a:ext cx="3096344" cy="255454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Виртуальный тур «Снежная Деревня»  разработан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специально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для персональных компьютеров и ноутбуков, работающих на самых распространенных операционных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системах.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026" name="Picture 2" descr="C:\Users\Маша\Desktop\Маршрут года\Виртуальный тур\Rk6l5xOUq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229"/>
            <a:ext cx="4829004" cy="33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Маша\Desktop\Маршрут года\Виртуальный тур\OP8Ue_uGBl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61" y="3777879"/>
            <a:ext cx="4586438" cy="28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682" y="5071649"/>
            <a:ext cx="8540352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Пользователям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виртуального тура предоставляется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возможность ознакомиться с проектом экскурсионно-туристического центра «Снежная Деревня», прогуляться по залам и увидеть своими глазами снежные барельефы, созданные скульпторами.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C:\Users\Маша\Desktop\Маршрут года\Виртуальный тур\xFaZBvlFk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" y="423546"/>
            <a:ext cx="3830296" cy="21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ша\Desktop\Маршрут года\Виртуальный тур\3ZTkCwFbD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3546"/>
            <a:ext cx="3918712" cy="220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ша\Desktop\Маршрут года\Виртуальный тур\Qc9CS5SP0w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112568" cy="26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419" y="5157191"/>
            <a:ext cx="7854383" cy="101566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Пользователям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предоставляется возможность посетить единственный в России ледовый Дворец бракосочетаний и уникальную Галерею ледовых скульптур.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Маша\Desktop\Маршрут года\Виртуальный тур\jHz49-QhH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0" y="620688"/>
            <a:ext cx="78027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7544" y="2780928"/>
            <a:ext cx="8319038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Виртуальный тур предоставляет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возможность ознакомиться с коллекцией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экскурсий по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«Снежной Деревне» прошлых лет, сравнить художественное оформление экскурсионного центра, оживить воспоминания и получить новые впечатления.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Маша\Desktop\Маршрут года\Виртуальный тур\iTeXGvxbGN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7" y="645138"/>
            <a:ext cx="4020445" cy="206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ша\Desktop\Маршрут года\Виртуальный тур\hHESIFLzPj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86095"/>
            <a:ext cx="4101326" cy="20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ша\Desktop\Маршрут года\Виртуальный тур\nKYuxzf1M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45138"/>
            <a:ext cx="3669278" cy="206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ша\Desktop\Маршрут года\Виртуальный тур\FOTTiOH6f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3" y="4186095"/>
            <a:ext cx="3604177" cy="202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3358" y="3387315"/>
            <a:ext cx="2959402" cy="286232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Официальная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роспись в этом сказочном месте создаст незабываемые впечатления и яркие теплые моменты в памяти молодой супружеской пары и приглашенных ими гостей.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1" y="376136"/>
            <a:ext cx="3598099" cy="317009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Ежегодно, 14 февраля, открывается единственный в России ледовый Дворец бракосочетаний. Во Дворце проводятся официальные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церемонии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участием представителей отдела ЗАГС в торжественной обстановке среди таинственной атмосферы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Маша\Desktop\Маршрут года\Виртуальный тур\s9b4z2DK4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85635"/>
            <a:ext cx="4588996" cy="25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ша\Desktop\Маршрут года\Виртуальный тур\jHz49-QhH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91" y="3501008"/>
            <a:ext cx="4680679" cy="263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68833" y="976367"/>
            <a:ext cx="3528392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Пользователям предоставляется возможность посетить авторскую галерею ледовых скульптур.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991" y="3598233"/>
            <a:ext cx="3889757" cy="2862322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создании скульптур приняли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российские мастера из Петрозаводска, Кировской и Вологодской областей, Перми, Нижнего Тагила,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Хабаровска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также городов Мурманской области: Апатиты, Кировск, Североморск, Мончегорск, Мурманск. </a:t>
            </a:r>
          </a:p>
        </p:txBody>
      </p:sp>
      <p:pic>
        <p:nvPicPr>
          <p:cNvPr id="6147" name="Picture 3" descr="C:\Users\Маша\Desktop\Маршрут года\Виртуальный тур\Jz02M12Jg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58" y="3245960"/>
            <a:ext cx="4243017" cy="31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ша\Desktop\Маршрут года\Виртуальный тур\L6LYm9XrI6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0" y="388712"/>
            <a:ext cx="4243017" cy="31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333" y="4797152"/>
            <a:ext cx="8319038" cy="1323439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того, чтобы увидеть своими глазами все представленные в виртуальной экскурсии объекты, можно посетить экскурсионно-туристический центр «Снежная Деревня», который находится в городе Кировск Мурманской области.</a:t>
            </a:r>
          </a:p>
        </p:txBody>
      </p:sp>
      <p:pic>
        <p:nvPicPr>
          <p:cNvPr id="7170" name="Picture 2" descr="Karta_dlya_virtualnogo_tu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40" y="692696"/>
            <a:ext cx="5356424" cy="3793104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1810</TotalTime>
  <Words>347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Komyagina Tatiana</dc:creator>
  <cp:lastModifiedBy>Маша</cp:lastModifiedBy>
  <cp:revision>66</cp:revision>
  <dcterms:created xsi:type="dcterms:W3CDTF">2013-05-20T14:13:49Z</dcterms:created>
  <dcterms:modified xsi:type="dcterms:W3CDTF">2014-10-15T11:55:00Z</dcterms:modified>
</cp:coreProperties>
</file>