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3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AC2-F2E6-4F8D-8D81-84BB31154413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FC8D-37B9-40C1-95FF-2EAB4C1AC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AC2-F2E6-4F8D-8D81-84BB31154413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FC8D-37B9-40C1-95FF-2EAB4C1AC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AC2-F2E6-4F8D-8D81-84BB31154413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FC8D-37B9-40C1-95FF-2EAB4C1AC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AC2-F2E6-4F8D-8D81-84BB31154413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FC8D-37B9-40C1-95FF-2EAB4C1AC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AC2-F2E6-4F8D-8D81-84BB31154413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FC8D-37B9-40C1-95FF-2EAB4C1AC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AC2-F2E6-4F8D-8D81-84BB31154413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FC8D-37B9-40C1-95FF-2EAB4C1AC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AC2-F2E6-4F8D-8D81-84BB31154413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FC8D-37B9-40C1-95FF-2EAB4C1AC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AC2-F2E6-4F8D-8D81-84BB31154413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FC8D-37B9-40C1-95FF-2EAB4C1AC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AC2-F2E6-4F8D-8D81-84BB31154413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FC8D-37B9-40C1-95FF-2EAB4C1AC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AC2-F2E6-4F8D-8D81-84BB31154413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FC8D-37B9-40C1-95FF-2EAB4C1AC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AC2-F2E6-4F8D-8D81-84BB31154413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FC8D-37B9-40C1-95FF-2EAB4C1AC5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0AC2-F2E6-4F8D-8D81-84BB31154413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BFC8D-37B9-40C1-95FF-2EAB4C1AC5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/>
          <a:lstStyle/>
          <a:p>
            <a:r>
              <a:rPr lang="ru-RU" b="1" i="1" dirty="0" smtClean="0"/>
              <a:t>ТОЛЬЯТТИ НА КОЛЕСАХ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105292"/>
            <a:ext cx="4000528" cy="17526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Козловская Н.В., </a:t>
            </a:r>
            <a:endParaRPr lang="en-US" dirty="0" smtClean="0"/>
          </a:p>
          <a:p>
            <a:pPr algn="l"/>
            <a:r>
              <a:rPr lang="ru-RU" dirty="0" smtClean="0"/>
              <a:t>координатор</a:t>
            </a:r>
            <a:r>
              <a:rPr lang="ru-RU" dirty="0"/>
              <a:t>, </a:t>
            </a:r>
            <a:endParaRPr lang="en-US" dirty="0" smtClean="0"/>
          </a:p>
          <a:p>
            <a:pPr algn="l"/>
            <a:r>
              <a:rPr lang="ru-RU" dirty="0" smtClean="0"/>
              <a:t>Клуб </a:t>
            </a:r>
            <a:r>
              <a:rPr lang="ru-RU" dirty="0"/>
              <a:t>«ВелоТольятти»</a:t>
            </a:r>
          </a:p>
        </p:txBody>
      </p:sp>
      <p:pic>
        <p:nvPicPr>
          <p:cNvPr id="7170" name="Picture 2" descr="C:\Users\Пользователь\Desktop\слайды о велоэкскурсиях ВТ\10.jpg"/>
          <p:cNvPicPr>
            <a:picLocks noChangeAspect="1" noChangeArrowheads="1"/>
          </p:cNvPicPr>
          <p:nvPr/>
        </p:nvPicPr>
        <p:blipFill>
          <a:blip r:embed="rId2" cstate="print"/>
          <a:srcRect l="24714" t="13125" r="24365" b="9999"/>
          <a:stretch>
            <a:fillRect/>
          </a:stretch>
        </p:blipFill>
        <p:spPr bwMode="auto">
          <a:xfrm>
            <a:off x="3571868" y="631036"/>
            <a:ext cx="1914862" cy="1869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слайды о велоэкскурсиях ВТ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290"/>
            <a:ext cx="9143999" cy="6282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Users\Пользователь\Desktop\слайды о велоэкскурсиях ВТ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-95244"/>
            <a:ext cx="11747720" cy="7596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слайды о велоэкскурсиях ВТ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Пользователь\Desktop\слайды о велоэкскурсиях ВТ\09.jpg"/>
          <p:cNvPicPr>
            <a:picLocks noChangeAspect="1" noChangeArrowheads="1"/>
          </p:cNvPicPr>
          <p:nvPr/>
        </p:nvPicPr>
        <p:blipFill>
          <a:blip r:embed="rId2" cstate="print"/>
          <a:srcRect r="11621"/>
          <a:stretch>
            <a:fillRect/>
          </a:stretch>
        </p:blipFill>
        <p:spPr bwMode="auto">
          <a:xfrm>
            <a:off x="0" y="214290"/>
            <a:ext cx="9080600" cy="664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слайды о велоэкскурсиях ВТ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285728"/>
            <a:ext cx="9390849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Пользователь\Desktop\слайды о велоэкскурсиях ВТ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233" y="190460"/>
            <a:ext cx="9427703" cy="6096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слайды о велоэкскурсиях ВТ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214290"/>
            <a:ext cx="9611773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Пользователь\Desktop\слайды о велоэкскурсиях ВТ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0"/>
            <a:ext cx="10863876" cy="7024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слайды о велоэкскурсиях ВТ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8"/>
            <a:ext cx="916985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слайды о велоэкскурсиях ВТ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ТОЛЬЯТТИ НА КОЛЕСАХ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ТОЛЬЯТТИ НА КОЛЕСАХ</dc:title>
  <dc:creator>Пользователь</dc:creator>
  <cp:lastModifiedBy>Пользователь</cp:lastModifiedBy>
  <cp:revision>6</cp:revision>
  <dcterms:created xsi:type="dcterms:W3CDTF">2014-10-16T20:02:26Z</dcterms:created>
  <dcterms:modified xsi:type="dcterms:W3CDTF">2014-10-16T20:13:44Z</dcterms:modified>
</cp:coreProperties>
</file>