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9" r:id="rId8"/>
    <p:sldId id="267" r:id="rId9"/>
    <p:sldId id="260" r:id="rId10"/>
    <p:sldId id="262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4622" autoAdjust="0"/>
  </p:normalViewPr>
  <p:slideViewPr>
    <p:cSldViewPr>
      <p:cViewPr>
        <p:scale>
          <a:sx n="100" d="100"/>
          <a:sy n="100" d="100"/>
        </p:scale>
        <p:origin x="-120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F5FD-55E9-4078-963A-6886DC3E2226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B94F-0965-4DCE-BDC9-C471A884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2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F5FD-55E9-4078-963A-6886DC3E2226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B94F-0965-4DCE-BDC9-C471A884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8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F5FD-55E9-4078-963A-6886DC3E2226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B94F-0965-4DCE-BDC9-C471A884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4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F5FD-55E9-4078-963A-6886DC3E2226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B94F-0965-4DCE-BDC9-C471A884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1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F5FD-55E9-4078-963A-6886DC3E2226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B94F-0965-4DCE-BDC9-C471A884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F5FD-55E9-4078-963A-6886DC3E2226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B94F-0965-4DCE-BDC9-C471A884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2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F5FD-55E9-4078-963A-6886DC3E2226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B94F-0965-4DCE-BDC9-C471A884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4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F5FD-55E9-4078-963A-6886DC3E2226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B94F-0965-4DCE-BDC9-C471A884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8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F5FD-55E9-4078-963A-6886DC3E2226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B94F-0965-4DCE-BDC9-C471A884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4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F5FD-55E9-4078-963A-6886DC3E2226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B94F-0965-4DCE-BDC9-C471A884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1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F5FD-55E9-4078-963A-6886DC3E2226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B94F-0965-4DCE-BDC9-C471A884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2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4F5FD-55E9-4078-963A-6886DC3E2226}" type="datetimeFigureOut">
              <a:rPr lang="ru-RU" smtClean="0"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8B94F-0965-4DCE-BDC9-C471A884C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3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51" y="1484784"/>
            <a:ext cx="4621312" cy="5069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7755" y="30692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yrillicOld" pitchFamily="2" charset="0"/>
              </a:rPr>
              <a:t>Международный </a:t>
            </a:r>
            <a:r>
              <a:rPr lang="ru-RU" sz="2400" dirty="0" smtClean="0">
                <a:latin typeface="CyrillicOld" pitchFamily="2" charset="0"/>
              </a:rPr>
              <a:t>туристско-</a:t>
            </a:r>
          </a:p>
          <a:p>
            <a:pPr algn="ctr"/>
            <a:r>
              <a:rPr lang="ru-RU" sz="2400" dirty="0" smtClean="0">
                <a:latin typeface="CyrillicOld" pitchFamily="2" charset="0"/>
              </a:rPr>
              <a:t>информационный </a:t>
            </a:r>
            <a:r>
              <a:rPr lang="ru-RU" sz="2400" dirty="0">
                <a:latin typeface="CyrillicOld" pitchFamily="2" charset="0"/>
              </a:rPr>
              <a:t>слет </a:t>
            </a:r>
            <a:endParaRPr lang="ru-RU" sz="2400" dirty="0" smtClean="0">
              <a:latin typeface="CyrillicOld" pitchFamily="2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yrillicOld" pitchFamily="2" charset="0"/>
              </a:rPr>
              <a:t>«</a:t>
            </a:r>
            <a:r>
              <a:rPr lang="ru-RU" sz="2400" dirty="0" err="1">
                <a:solidFill>
                  <a:srgbClr val="FF0000"/>
                </a:solidFill>
                <a:latin typeface="CyrillicOld" pitchFamily="2" charset="0"/>
              </a:rPr>
              <a:t>ВзаимоДействие</a:t>
            </a:r>
            <a:r>
              <a:rPr lang="ru-RU" sz="2400" dirty="0">
                <a:solidFill>
                  <a:srgbClr val="FF0000"/>
                </a:solidFill>
                <a:latin typeface="CyrillicOld" pitchFamily="2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653136"/>
            <a:ext cx="1656184" cy="1725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3" y="4547935"/>
            <a:ext cx="1586443" cy="18307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7810" y="1476425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yrillicOld" pitchFamily="2" charset="0"/>
              </a:rPr>
              <a:t>26-28 сентября 2014 </a:t>
            </a:r>
            <a:r>
              <a:rPr lang="ru-RU" sz="2000" b="1" dirty="0" smtClean="0">
                <a:solidFill>
                  <a:srgbClr val="FF0000"/>
                </a:solidFill>
                <a:latin typeface="CyrillicOld" pitchFamily="2" charset="0"/>
              </a:rPr>
              <a:t>года</a:t>
            </a:r>
            <a:endParaRPr lang="ru-RU" b="1" dirty="0">
              <a:latin typeface="Cyrillic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6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241505" cy="12935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620688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заключительный день состоялось подведение итогов </a:t>
            </a:r>
            <a:r>
              <a:rPr lang="ru-RU" b="1" dirty="0" smtClean="0"/>
              <a:t>мероприятия. </a:t>
            </a:r>
          </a:p>
          <a:p>
            <a:r>
              <a:rPr lang="ru-RU" b="1" dirty="0" smtClean="0"/>
              <a:t>Было </a:t>
            </a:r>
            <a:r>
              <a:rPr lang="ru-RU" b="1" dirty="0"/>
              <a:t>принято решение сделать туристско-информационный </a:t>
            </a:r>
            <a:r>
              <a:rPr lang="ru-RU" b="1" dirty="0" smtClean="0"/>
              <a:t>слет «</a:t>
            </a:r>
            <a:r>
              <a:rPr lang="ru-RU" b="1" dirty="0" err="1" smtClean="0"/>
              <a:t>ВзаимоДействие</a:t>
            </a:r>
            <a:r>
              <a:rPr lang="ru-RU" b="1" dirty="0"/>
              <a:t>» ежегодным. 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2015 году его будет принимать город Киров.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На этом слет «</a:t>
            </a:r>
            <a:r>
              <a:rPr lang="ru-RU" b="1" dirty="0" err="1"/>
              <a:t>ВзаимоДействие</a:t>
            </a:r>
            <a:r>
              <a:rPr lang="ru-RU" b="1" dirty="0"/>
              <a:t>» завершил свою работу.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2408922"/>
            <a:ext cx="4608512" cy="30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241505" cy="1293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52855"/>
            <a:ext cx="4802659" cy="44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241505" cy="1293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16632"/>
            <a:ext cx="2497035" cy="2313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61" y="1666933"/>
            <a:ext cx="6696744" cy="3737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61" y="1666933"/>
            <a:ext cx="6696744" cy="3737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7" y="1666933"/>
            <a:ext cx="6689818" cy="37371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61" y="1666933"/>
            <a:ext cx="6696744" cy="3737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61" y="1666933"/>
            <a:ext cx="6696743" cy="37371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7" y="1666933"/>
            <a:ext cx="6689818" cy="3737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1137" y="5467685"/>
            <a:ext cx="53112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Участие в проекте принимают представители туристско-информационных центров, иных структур, связанных с туризмом, российских регионов из Центрального, Северо-Западного, Приволжского и Уральского федеральных округов, Республики Крым, а также из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41221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69269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no Pro Smbd" pitchFamily="18" charset="0"/>
              </a:rPr>
              <a:t>Работа </a:t>
            </a:r>
            <a:r>
              <a:rPr lang="ru-RU" sz="3200" dirty="0">
                <a:solidFill>
                  <a:srgbClr val="FF0000"/>
                </a:solidFill>
                <a:latin typeface="Arno Pro Smbd" pitchFamily="18" charset="0"/>
              </a:rPr>
              <a:t>круглых столов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241505" cy="1293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565063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no Pro Smbd" pitchFamily="18" charset="0"/>
              </a:rPr>
              <a:t>- проблемы и перспективы развития туристско-информационных центров </a:t>
            </a:r>
            <a:r>
              <a:rPr lang="ru-RU" sz="1400" dirty="0" smtClean="0">
                <a:latin typeface="Arno Pro Smbd" pitchFamily="18" charset="0"/>
              </a:rPr>
              <a:t>России</a:t>
            </a:r>
            <a:endParaRPr lang="ru-RU" sz="1400" dirty="0">
              <a:latin typeface="Arno Pro Smb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84" y="1412776"/>
            <a:ext cx="5826224" cy="38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69269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no Pro Smbd" pitchFamily="18" charset="0"/>
              </a:rPr>
              <a:t>Работа </a:t>
            </a:r>
            <a:r>
              <a:rPr lang="ru-RU" sz="3200" dirty="0">
                <a:solidFill>
                  <a:srgbClr val="FF0000"/>
                </a:solidFill>
                <a:latin typeface="Arno Pro Smbd" pitchFamily="18" charset="0"/>
              </a:rPr>
              <a:t>круглых столов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241505" cy="1293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565063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no Pro Smbd" pitchFamily="18" charset="0"/>
              </a:rPr>
              <a:t>- кластерный подход и взаимодействие</a:t>
            </a:r>
            <a:r>
              <a:rPr lang="ru-RU" sz="1400" b="1" dirty="0">
                <a:latin typeface="Arno Pro Smbd" pitchFamily="18" charset="0"/>
              </a:rPr>
              <a:t> </a:t>
            </a:r>
            <a:r>
              <a:rPr lang="ru-RU" sz="1400" dirty="0">
                <a:latin typeface="Arno Pro Smbd" pitchFamily="18" charset="0"/>
              </a:rPr>
              <a:t>субъектов туристского </a:t>
            </a:r>
            <a:r>
              <a:rPr lang="ru-RU" sz="1400" dirty="0" smtClean="0">
                <a:latin typeface="Arno Pro Smbd" pitchFamily="18" charset="0"/>
              </a:rPr>
              <a:t>рынка</a:t>
            </a:r>
            <a:endParaRPr lang="ru-RU" sz="1400" dirty="0">
              <a:latin typeface="Arno Pro Smb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45" y="1412776"/>
            <a:ext cx="5719502" cy="37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69269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no Pro Smbd" pitchFamily="18" charset="0"/>
              </a:rPr>
              <a:t>Работа </a:t>
            </a:r>
            <a:r>
              <a:rPr lang="ru-RU" sz="3200" dirty="0">
                <a:solidFill>
                  <a:srgbClr val="FF0000"/>
                </a:solidFill>
                <a:latin typeface="Arno Pro Smbd" pitchFamily="18" charset="0"/>
              </a:rPr>
              <a:t>круглых столов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241505" cy="1293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5650636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no Pro Smbd" pitchFamily="18" charset="0"/>
              </a:rPr>
              <a:t>- создание региональной туристской волонтерской сети</a:t>
            </a:r>
            <a:r>
              <a:rPr lang="ru-RU" sz="1400" dirty="0" smtClean="0">
                <a:latin typeface="Arno Pro Smbd" pitchFamily="18" charset="0"/>
              </a:rPr>
              <a:t>,</a:t>
            </a:r>
            <a:endParaRPr lang="ru-RU" sz="1400" dirty="0">
              <a:latin typeface="Arno Pro Smb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43" y="1356767"/>
            <a:ext cx="6026180" cy="40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241505" cy="1293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no Pro Smbd" pitchFamily="18" charset="0"/>
              </a:rPr>
              <a:t>Работа </a:t>
            </a:r>
            <a:r>
              <a:rPr lang="ru-RU" sz="3200" dirty="0">
                <a:solidFill>
                  <a:srgbClr val="FF0000"/>
                </a:solidFill>
                <a:latin typeface="Arno Pro Smbd" pitchFamily="18" charset="0"/>
              </a:rPr>
              <a:t>круглых столов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5650636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no Pro Smbd" pitchFamily="18" charset="0"/>
              </a:rPr>
              <a:t>- разработка новых туристских маршрутов</a:t>
            </a:r>
            <a:endParaRPr lang="ru-RU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92" y="1277471"/>
            <a:ext cx="5682208" cy="37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241505" cy="1293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0688"/>
            <a:ext cx="4752528" cy="2506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572000" cy="3028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4139952" cy="30739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5650636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В рамках проведения туристско-информационного слета «</a:t>
            </a:r>
            <a:r>
              <a:rPr lang="ru-RU" sz="1400" b="1" dirty="0" err="1"/>
              <a:t>ВзаимоДействие</a:t>
            </a:r>
            <a:r>
              <a:rPr lang="ru-RU" sz="1400" b="1" dirty="0"/>
              <a:t>» для его участников </a:t>
            </a:r>
            <a:r>
              <a:rPr lang="ru-RU" sz="1400" b="1" dirty="0" smtClean="0"/>
              <a:t>была предусмотрена</a:t>
            </a:r>
            <a:r>
              <a:rPr lang="ru-RU" sz="1400" b="1" dirty="0" smtClean="0"/>
              <a:t> </a:t>
            </a:r>
            <a:r>
              <a:rPr lang="ru-RU" sz="1400" b="1" dirty="0"/>
              <a:t>обширная экскурсионная программа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125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644" y="575835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27 сентября в День города Смоленска </a:t>
            </a:r>
            <a:r>
              <a:rPr lang="ru-RU" sz="1400" b="1" dirty="0" smtClean="0"/>
              <a:t>была </a:t>
            </a:r>
            <a:r>
              <a:rPr lang="ru-RU" sz="1400" b="1" dirty="0"/>
              <a:t>организована туристская </a:t>
            </a:r>
            <a:r>
              <a:rPr lang="ru-RU" sz="1400" b="1" dirty="0" smtClean="0"/>
              <a:t>выставка</a:t>
            </a:r>
            <a:r>
              <a:rPr lang="ru-RU" sz="1400" b="1" dirty="0"/>
              <a:t> </a:t>
            </a:r>
            <a:r>
              <a:rPr lang="ru-RU" sz="1400" b="1" dirty="0" smtClean="0"/>
              <a:t>для участников слёта</a:t>
            </a:r>
            <a:endParaRPr lang="ru-RU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241505" cy="1293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4098032" cy="2714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353457" cy="28841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76" y="2060848"/>
            <a:ext cx="4752528" cy="31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373216"/>
            <a:ext cx="1241505" cy="1293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2388096" cy="3582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203073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98" y="3119832"/>
            <a:ext cx="3657600" cy="243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457200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90" y="548680"/>
            <a:ext cx="4158208" cy="27721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58" y="2791991"/>
            <a:ext cx="4572000" cy="2533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69" y="476672"/>
            <a:ext cx="4903440" cy="32403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99" y="2552926"/>
            <a:ext cx="4546083" cy="3011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1644" y="5805264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Так же в это день состоялась </a:t>
            </a:r>
            <a:r>
              <a:rPr lang="ru-RU" sz="1400" b="1" dirty="0"/>
              <a:t>обзорная экскурсия с посещением выдающихся памятников культуры, истории и архитектуры, которыми так богат наш древний прекрасный город</a:t>
            </a:r>
          </a:p>
        </p:txBody>
      </p:sp>
    </p:spTree>
    <p:extLst>
      <p:ext uri="{BB962C8B-B14F-4D97-AF65-F5344CB8AC3E}">
        <p14:creationId xmlns:p14="http://schemas.microsoft.com/office/powerpoint/2010/main" val="10446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157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2014-09-11T06:42:06Z</dcterms:created>
  <dcterms:modified xsi:type="dcterms:W3CDTF">2014-10-01T11:22:05Z</dcterms:modified>
</cp:coreProperties>
</file>